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sldIdLst>
    <p:sldId id="256" r:id="rId2"/>
    <p:sldId id="257" r:id="rId3"/>
    <p:sldId id="294" r:id="rId4"/>
    <p:sldId id="317" r:id="rId5"/>
    <p:sldId id="318" r:id="rId6"/>
    <p:sldId id="319" r:id="rId7"/>
    <p:sldId id="322" r:id="rId8"/>
    <p:sldId id="321" r:id="rId9"/>
    <p:sldId id="326" r:id="rId10"/>
    <p:sldId id="323" r:id="rId11"/>
    <p:sldId id="327" r:id="rId12"/>
    <p:sldId id="328" r:id="rId13"/>
    <p:sldId id="329" r:id="rId14"/>
    <p:sldId id="330" r:id="rId15"/>
    <p:sldId id="332" r:id="rId16"/>
    <p:sldId id="273" r:id="rId17"/>
    <p:sldId id="274" r:id="rId18"/>
    <p:sldId id="3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svg"/><Relationship Id="rId1" Type="http://schemas.openxmlformats.org/officeDocument/2006/relationships/image" Target="../media/image15.png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6.svg"/><Relationship Id="rId5" Type="http://schemas.openxmlformats.org/officeDocument/2006/relationships/image" Target="../media/image20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8.svg"/><Relationship Id="rId1" Type="http://schemas.openxmlformats.org/officeDocument/2006/relationships/image" Target="../media/image25.png"/><Relationship Id="rId6" Type="http://schemas.openxmlformats.org/officeDocument/2006/relationships/image" Target="../media/image35.svg"/><Relationship Id="rId5" Type="http://schemas.openxmlformats.org/officeDocument/2006/relationships/image" Target="../media/image27.png"/><Relationship Id="rId4" Type="http://schemas.openxmlformats.org/officeDocument/2006/relationships/image" Target="../media/image3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svg"/><Relationship Id="rId1" Type="http://schemas.openxmlformats.org/officeDocument/2006/relationships/image" Target="../media/image29.png"/><Relationship Id="rId4" Type="http://schemas.openxmlformats.org/officeDocument/2006/relationships/image" Target="../media/image4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43.svg"/><Relationship Id="rId1" Type="http://schemas.openxmlformats.org/officeDocument/2006/relationships/image" Target="../media/image31.png"/><Relationship Id="rId6" Type="http://schemas.openxmlformats.org/officeDocument/2006/relationships/image" Target="../media/image47.svg"/><Relationship Id="rId5" Type="http://schemas.openxmlformats.org/officeDocument/2006/relationships/image" Target="../media/image33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svg"/><Relationship Id="rId1" Type="http://schemas.openxmlformats.org/officeDocument/2006/relationships/image" Target="../media/image15.png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6.svg"/><Relationship Id="rId5" Type="http://schemas.openxmlformats.org/officeDocument/2006/relationships/image" Target="../media/image20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8.svg"/><Relationship Id="rId1" Type="http://schemas.openxmlformats.org/officeDocument/2006/relationships/image" Target="../media/image25.png"/><Relationship Id="rId6" Type="http://schemas.openxmlformats.org/officeDocument/2006/relationships/image" Target="../media/image35.svg"/><Relationship Id="rId5" Type="http://schemas.openxmlformats.org/officeDocument/2006/relationships/image" Target="../media/image27.png"/><Relationship Id="rId4" Type="http://schemas.openxmlformats.org/officeDocument/2006/relationships/image" Target="../media/image3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svg"/><Relationship Id="rId1" Type="http://schemas.openxmlformats.org/officeDocument/2006/relationships/image" Target="../media/image29.png"/><Relationship Id="rId4" Type="http://schemas.openxmlformats.org/officeDocument/2006/relationships/image" Target="../media/image4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43.svg"/><Relationship Id="rId1" Type="http://schemas.openxmlformats.org/officeDocument/2006/relationships/image" Target="../media/image31.png"/><Relationship Id="rId6" Type="http://schemas.openxmlformats.org/officeDocument/2006/relationships/image" Target="../media/image47.svg"/><Relationship Id="rId5" Type="http://schemas.openxmlformats.org/officeDocument/2006/relationships/image" Target="../media/image33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485C4-A625-40FF-AF52-B7176432621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54B74C5-A680-4695-9904-392DEF085B99}">
      <dgm:prSet/>
      <dgm:spPr/>
      <dgm:t>
        <a:bodyPr/>
        <a:lstStyle/>
        <a:p>
          <a:r>
            <a:rPr lang="en-US"/>
            <a:t>Batteries will provide the power to Arduino and other components. </a:t>
          </a:r>
        </a:p>
      </dgm:t>
    </dgm:pt>
    <dgm:pt modelId="{9D2508E9-115B-4776-B3BA-47EFE6CFD20E}" type="parTrans" cxnId="{FEC95F87-4F40-43DF-BF03-2B06E1B2ADD1}">
      <dgm:prSet/>
      <dgm:spPr/>
      <dgm:t>
        <a:bodyPr/>
        <a:lstStyle/>
        <a:p>
          <a:endParaRPr lang="en-US"/>
        </a:p>
      </dgm:t>
    </dgm:pt>
    <dgm:pt modelId="{6DA1F9E0-BF47-45A6-B623-09C80C9452DA}" type="sibTrans" cxnId="{FEC95F87-4F40-43DF-BF03-2B06E1B2ADD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0BE119B-42CD-4F73-833E-1EE7E1906551}">
      <dgm:prSet/>
      <dgm:spPr/>
      <dgm:t>
        <a:bodyPr/>
        <a:lstStyle/>
        <a:p>
          <a:r>
            <a:rPr lang="en-US"/>
            <a:t>Arduino will control the complete robot and will send the instructions to each part</a:t>
          </a:r>
        </a:p>
      </dgm:t>
    </dgm:pt>
    <dgm:pt modelId="{636DDE87-99B2-49D1-A186-6F376DCCB75A}" type="parTrans" cxnId="{2462A5D9-B072-46E2-A4BF-00B53755FD8F}">
      <dgm:prSet/>
      <dgm:spPr/>
      <dgm:t>
        <a:bodyPr/>
        <a:lstStyle/>
        <a:p>
          <a:endParaRPr lang="en-US"/>
        </a:p>
      </dgm:t>
    </dgm:pt>
    <dgm:pt modelId="{C840D40C-2293-4E78-B003-889A9A4B9844}" type="sibTrans" cxnId="{2462A5D9-B072-46E2-A4BF-00B53755FD8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0DAF3BC-CCB4-4323-B577-02D9B861EFD4}">
      <dgm:prSet/>
      <dgm:spPr/>
      <dgm:t>
        <a:bodyPr/>
        <a:lstStyle/>
        <a:p>
          <a:r>
            <a:rPr lang="en-US"/>
            <a:t>Motors will rotate the wheels and move the robot forward and backward </a:t>
          </a:r>
        </a:p>
      </dgm:t>
    </dgm:pt>
    <dgm:pt modelId="{A435B07A-D537-4F5D-B7C5-FC535934F7E0}" type="parTrans" cxnId="{F1B6297F-2B27-4EEF-85D7-F9BE5481624D}">
      <dgm:prSet/>
      <dgm:spPr/>
      <dgm:t>
        <a:bodyPr/>
        <a:lstStyle/>
        <a:p>
          <a:endParaRPr lang="en-US"/>
        </a:p>
      </dgm:t>
    </dgm:pt>
    <dgm:pt modelId="{352980DA-AE3E-47C5-9FA3-D6AFD8A6ADEC}" type="sibTrans" cxnId="{F1B6297F-2B27-4EEF-85D7-F9BE5481624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579D4DC-253F-458A-8176-C3B6AB0A1C53}">
      <dgm:prSet/>
      <dgm:spPr/>
      <dgm:t>
        <a:bodyPr/>
        <a:lstStyle/>
        <a:p>
          <a:r>
            <a:rPr lang="en-US"/>
            <a:t>Brackets will hold the structure of robot</a:t>
          </a:r>
        </a:p>
      </dgm:t>
    </dgm:pt>
    <dgm:pt modelId="{70EC7483-2BFC-4A1D-BC69-138B0ED11D5A}" type="parTrans" cxnId="{7387879A-437E-4575-AFF0-C7BEE3394F0A}">
      <dgm:prSet/>
      <dgm:spPr/>
      <dgm:t>
        <a:bodyPr/>
        <a:lstStyle/>
        <a:p>
          <a:endParaRPr lang="en-US"/>
        </a:p>
      </dgm:t>
    </dgm:pt>
    <dgm:pt modelId="{5CFF780A-480B-4CB1-8447-774C1BC8A5BB}" type="sibTrans" cxnId="{7387879A-437E-4575-AFF0-C7BEE3394F0A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97440BC-9723-4299-868F-91F76D2FBF64}">
      <dgm:prSet/>
      <dgm:spPr/>
      <dgm:t>
        <a:bodyPr/>
        <a:lstStyle/>
        <a:p>
          <a:r>
            <a:rPr lang="en-US"/>
            <a:t>Gyroscope will sense the balancing of robot and will balance robot</a:t>
          </a:r>
        </a:p>
      </dgm:t>
    </dgm:pt>
    <dgm:pt modelId="{EE912F63-9840-4DC9-8020-60F7DAB5AB19}" type="parTrans" cxnId="{34DF6093-DE69-4457-95DA-86A30F75BA92}">
      <dgm:prSet/>
      <dgm:spPr/>
      <dgm:t>
        <a:bodyPr/>
        <a:lstStyle/>
        <a:p>
          <a:endParaRPr lang="en-US"/>
        </a:p>
      </dgm:t>
    </dgm:pt>
    <dgm:pt modelId="{865A1D41-2F0B-4FA0-A597-1CE74428CC43}" type="sibTrans" cxnId="{34DF6093-DE69-4457-95DA-86A30F75BA92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0A2DA678-50F9-0649-BF66-FB2E01A62A91}" type="pres">
      <dgm:prSet presAssocID="{799485C4-A625-40FF-AF52-B7176432621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E041AF-5BF7-3343-A204-41EB0EE49930}" type="pres">
      <dgm:prSet presAssocID="{754B74C5-A680-4695-9904-392DEF085B99}" presName="compositeNode" presStyleCnt="0">
        <dgm:presLayoutVars>
          <dgm:bulletEnabled val="1"/>
        </dgm:presLayoutVars>
      </dgm:prSet>
      <dgm:spPr/>
    </dgm:pt>
    <dgm:pt modelId="{07DECC26-5A4E-5A46-98BE-C051052EC04F}" type="pres">
      <dgm:prSet presAssocID="{754B74C5-A680-4695-9904-392DEF085B99}" presName="bgRect" presStyleLbl="bgAccFollowNode1" presStyleIdx="0" presStyleCnt="5"/>
      <dgm:spPr/>
      <dgm:t>
        <a:bodyPr/>
        <a:lstStyle/>
        <a:p>
          <a:endParaRPr lang="en-US"/>
        </a:p>
      </dgm:t>
    </dgm:pt>
    <dgm:pt modelId="{98905DC2-A794-3F43-85CC-D79E6155E88A}" type="pres">
      <dgm:prSet presAssocID="{6DA1F9E0-BF47-45A6-B623-09C80C9452DA}" presName="sibTransNodeCircle" presStyleLbl="alignNode1" presStyleIdx="0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84790F1D-408B-1343-A41A-2A570E2CED32}" type="pres">
      <dgm:prSet presAssocID="{754B74C5-A680-4695-9904-392DEF085B99}" presName="bottomLine" presStyleLbl="alignNode1" presStyleIdx="1" presStyleCnt="10">
        <dgm:presLayoutVars/>
      </dgm:prSet>
      <dgm:spPr/>
    </dgm:pt>
    <dgm:pt modelId="{1C2D6FB6-5CB2-6244-A2D0-79BE56498033}" type="pres">
      <dgm:prSet presAssocID="{754B74C5-A680-4695-9904-392DEF085B99}" presName="nodeText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E73C3-B3CD-394A-AD79-23701C117D3B}" type="pres">
      <dgm:prSet presAssocID="{6DA1F9E0-BF47-45A6-B623-09C80C9452DA}" presName="sibTrans" presStyleCnt="0"/>
      <dgm:spPr/>
    </dgm:pt>
    <dgm:pt modelId="{ABB10C2D-F51A-1D42-A308-2A041760F821}" type="pres">
      <dgm:prSet presAssocID="{90BE119B-42CD-4F73-833E-1EE7E1906551}" presName="compositeNode" presStyleCnt="0">
        <dgm:presLayoutVars>
          <dgm:bulletEnabled val="1"/>
        </dgm:presLayoutVars>
      </dgm:prSet>
      <dgm:spPr/>
    </dgm:pt>
    <dgm:pt modelId="{74AD3DA4-BF8F-B547-8704-FE2BA8036237}" type="pres">
      <dgm:prSet presAssocID="{90BE119B-42CD-4F73-833E-1EE7E1906551}" presName="bgRect" presStyleLbl="bgAccFollowNode1" presStyleIdx="1" presStyleCnt="5"/>
      <dgm:spPr/>
      <dgm:t>
        <a:bodyPr/>
        <a:lstStyle/>
        <a:p>
          <a:endParaRPr lang="en-US"/>
        </a:p>
      </dgm:t>
    </dgm:pt>
    <dgm:pt modelId="{0504B837-7AE7-774D-8B82-8FA1047E1C52}" type="pres">
      <dgm:prSet presAssocID="{C840D40C-2293-4E78-B003-889A9A4B9844}" presName="sibTransNodeCircle" presStyleLbl="alignNode1" presStyleIdx="2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BDEB8572-5787-F24F-8701-749727F7796F}" type="pres">
      <dgm:prSet presAssocID="{90BE119B-42CD-4F73-833E-1EE7E1906551}" presName="bottomLine" presStyleLbl="alignNode1" presStyleIdx="3" presStyleCnt="10">
        <dgm:presLayoutVars/>
      </dgm:prSet>
      <dgm:spPr/>
    </dgm:pt>
    <dgm:pt modelId="{382B42E2-4F11-7D4C-B0C3-77AAFF3919CA}" type="pres">
      <dgm:prSet presAssocID="{90BE119B-42CD-4F73-833E-1EE7E1906551}" presName="nodeText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3F5D8-0B23-7847-922A-CFF74422113B}" type="pres">
      <dgm:prSet presAssocID="{C840D40C-2293-4E78-B003-889A9A4B9844}" presName="sibTrans" presStyleCnt="0"/>
      <dgm:spPr/>
    </dgm:pt>
    <dgm:pt modelId="{311696B4-2B64-FE4B-AA85-2E11A10A1E44}" type="pres">
      <dgm:prSet presAssocID="{60DAF3BC-CCB4-4323-B577-02D9B861EFD4}" presName="compositeNode" presStyleCnt="0">
        <dgm:presLayoutVars>
          <dgm:bulletEnabled val="1"/>
        </dgm:presLayoutVars>
      </dgm:prSet>
      <dgm:spPr/>
    </dgm:pt>
    <dgm:pt modelId="{9D2C1FBF-A38F-3845-9711-551F98B28FFA}" type="pres">
      <dgm:prSet presAssocID="{60DAF3BC-CCB4-4323-B577-02D9B861EFD4}" presName="bgRect" presStyleLbl="bgAccFollowNode1" presStyleIdx="2" presStyleCnt="5"/>
      <dgm:spPr/>
      <dgm:t>
        <a:bodyPr/>
        <a:lstStyle/>
        <a:p>
          <a:endParaRPr lang="en-US"/>
        </a:p>
      </dgm:t>
    </dgm:pt>
    <dgm:pt modelId="{D6F8E30A-1D87-DB42-95BD-1C58E6B04D10}" type="pres">
      <dgm:prSet presAssocID="{352980DA-AE3E-47C5-9FA3-D6AFD8A6ADEC}" presName="sibTransNodeCircle" presStyleLbl="alignNode1" presStyleIdx="4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DB5F8CA1-8AD1-404C-8E0A-F6BA83CEDEF7}" type="pres">
      <dgm:prSet presAssocID="{60DAF3BC-CCB4-4323-B577-02D9B861EFD4}" presName="bottomLine" presStyleLbl="alignNode1" presStyleIdx="5" presStyleCnt="10">
        <dgm:presLayoutVars/>
      </dgm:prSet>
      <dgm:spPr/>
    </dgm:pt>
    <dgm:pt modelId="{95553321-FFBF-7943-862C-B47E24315CCE}" type="pres">
      <dgm:prSet presAssocID="{60DAF3BC-CCB4-4323-B577-02D9B861EFD4}" presName="nodeText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30D54-6976-C946-91BD-60883A7B072F}" type="pres">
      <dgm:prSet presAssocID="{352980DA-AE3E-47C5-9FA3-D6AFD8A6ADEC}" presName="sibTrans" presStyleCnt="0"/>
      <dgm:spPr/>
    </dgm:pt>
    <dgm:pt modelId="{4E2803B8-1EE1-E447-BC4E-5BF0C6EF95C7}" type="pres">
      <dgm:prSet presAssocID="{8579D4DC-253F-458A-8176-C3B6AB0A1C53}" presName="compositeNode" presStyleCnt="0">
        <dgm:presLayoutVars>
          <dgm:bulletEnabled val="1"/>
        </dgm:presLayoutVars>
      </dgm:prSet>
      <dgm:spPr/>
    </dgm:pt>
    <dgm:pt modelId="{527C9A49-EE0D-1842-ADC0-3E2394D95A78}" type="pres">
      <dgm:prSet presAssocID="{8579D4DC-253F-458A-8176-C3B6AB0A1C53}" presName="bgRect" presStyleLbl="bgAccFollowNode1" presStyleIdx="3" presStyleCnt="5"/>
      <dgm:spPr/>
      <dgm:t>
        <a:bodyPr/>
        <a:lstStyle/>
        <a:p>
          <a:endParaRPr lang="en-US"/>
        </a:p>
      </dgm:t>
    </dgm:pt>
    <dgm:pt modelId="{511618D7-3779-EB46-A2B1-B3E6616C5E23}" type="pres">
      <dgm:prSet presAssocID="{5CFF780A-480B-4CB1-8447-774C1BC8A5BB}" presName="sibTransNodeCircle" presStyleLbl="alignNode1" presStyleIdx="6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E62876DC-BC5A-A348-8A06-A3F48843D475}" type="pres">
      <dgm:prSet presAssocID="{8579D4DC-253F-458A-8176-C3B6AB0A1C53}" presName="bottomLine" presStyleLbl="alignNode1" presStyleIdx="7" presStyleCnt="10">
        <dgm:presLayoutVars/>
      </dgm:prSet>
      <dgm:spPr/>
    </dgm:pt>
    <dgm:pt modelId="{D4CEA199-AF8D-E040-92E9-1522E20456DF}" type="pres">
      <dgm:prSet presAssocID="{8579D4DC-253F-458A-8176-C3B6AB0A1C53}" presName="nodeText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01659-13E0-E048-85D8-079B388985D5}" type="pres">
      <dgm:prSet presAssocID="{5CFF780A-480B-4CB1-8447-774C1BC8A5BB}" presName="sibTrans" presStyleCnt="0"/>
      <dgm:spPr/>
    </dgm:pt>
    <dgm:pt modelId="{397A9D25-82E3-1D4B-AD3A-6FAE528CDCB1}" type="pres">
      <dgm:prSet presAssocID="{E97440BC-9723-4299-868F-91F76D2FBF64}" presName="compositeNode" presStyleCnt="0">
        <dgm:presLayoutVars>
          <dgm:bulletEnabled val="1"/>
        </dgm:presLayoutVars>
      </dgm:prSet>
      <dgm:spPr/>
    </dgm:pt>
    <dgm:pt modelId="{4624252E-9821-0448-9570-0EBD1DCC27F9}" type="pres">
      <dgm:prSet presAssocID="{E97440BC-9723-4299-868F-91F76D2FBF64}" presName="bgRect" presStyleLbl="bgAccFollowNode1" presStyleIdx="4" presStyleCnt="5"/>
      <dgm:spPr/>
      <dgm:t>
        <a:bodyPr/>
        <a:lstStyle/>
        <a:p>
          <a:endParaRPr lang="en-US"/>
        </a:p>
      </dgm:t>
    </dgm:pt>
    <dgm:pt modelId="{C897AB2B-B53D-1140-A8C5-020F17D3A81D}" type="pres">
      <dgm:prSet presAssocID="{865A1D41-2F0B-4FA0-A597-1CE74428CC43}" presName="sibTransNodeCircle" presStyleLbl="alignNode1" presStyleIdx="8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62480F9F-0860-AD49-8E8E-AE9BC7C24E47}" type="pres">
      <dgm:prSet presAssocID="{E97440BC-9723-4299-868F-91F76D2FBF64}" presName="bottomLine" presStyleLbl="alignNode1" presStyleIdx="9" presStyleCnt="10">
        <dgm:presLayoutVars/>
      </dgm:prSet>
      <dgm:spPr/>
    </dgm:pt>
    <dgm:pt modelId="{D71B579B-C97F-5842-B26B-A6F7C231FD9F}" type="pres">
      <dgm:prSet presAssocID="{E97440BC-9723-4299-868F-91F76D2FBF64}" presName="nodeText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BAA9DB-76F4-0344-86A0-260B0F98839A}" type="presOf" srcId="{799485C4-A625-40FF-AF52-B7176432621B}" destId="{0A2DA678-50F9-0649-BF66-FB2E01A62A91}" srcOrd="0" destOrd="0" presId="urn:microsoft.com/office/officeart/2016/7/layout/BasicLinearProcessNumbered"/>
    <dgm:cxn modelId="{34DF6093-DE69-4457-95DA-86A30F75BA92}" srcId="{799485C4-A625-40FF-AF52-B7176432621B}" destId="{E97440BC-9723-4299-868F-91F76D2FBF64}" srcOrd="4" destOrd="0" parTransId="{EE912F63-9840-4DC9-8020-60F7DAB5AB19}" sibTransId="{865A1D41-2F0B-4FA0-A597-1CE74428CC43}"/>
    <dgm:cxn modelId="{F1B6297F-2B27-4EEF-85D7-F9BE5481624D}" srcId="{799485C4-A625-40FF-AF52-B7176432621B}" destId="{60DAF3BC-CCB4-4323-B577-02D9B861EFD4}" srcOrd="2" destOrd="0" parTransId="{A435B07A-D537-4F5D-B7C5-FC535934F7E0}" sibTransId="{352980DA-AE3E-47C5-9FA3-D6AFD8A6ADEC}"/>
    <dgm:cxn modelId="{8EC4C9E2-27E1-3340-B0A6-E55DFFA9E9D7}" type="presOf" srcId="{352980DA-AE3E-47C5-9FA3-D6AFD8A6ADEC}" destId="{D6F8E30A-1D87-DB42-95BD-1C58E6B04D10}" srcOrd="0" destOrd="0" presId="urn:microsoft.com/office/officeart/2016/7/layout/BasicLinearProcessNumbered"/>
    <dgm:cxn modelId="{B99CB398-40C6-DF4A-B35F-03D898497036}" type="presOf" srcId="{6DA1F9E0-BF47-45A6-B623-09C80C9452DA}" destId="{98905DC2-A794-3F43-85CC-D79E6155E88A}" srcOrd="0" destOrd="0" presId="urn:microsoft.com/office/officeart/2016/7/layout/BasicLinearProcessNumbered"/>
    <dgm:cxn modelId="{7E65B713-685C-D643-A370-AD3078C1B2F2}" type="presOf" srcId="{60DAF3BC-CCB4-4323-B577-02D9B861EFD4}" destId="{95553321-FFBF-7943-862C-B47E24315CCE}" srcOrd="1" destOrd="0" presId="urn:microsoft.com/office/officeart/2016/7/layout/BasicLinearProcessNumbered"/>
    <dgm:cxn modelId="{8D18CCFE-9E9F-9A46-8E1C-B8C33DDF8377}" type="presOf" srcId="{5CFF780A-480B-4CB1-8447-774C1BC8A5BB}" destId="{511618D7-3779-EB46-A2B1-B3E6616C5E23}" srcOrd="0" destOrd="0" presId="urn:microsoft.com/office/officeart/2016/7/layout/BasicLinearProcessNumbered"/>
    <dgm:cxn modelId="{1FE9C84B-6D13-324C-BF5D-DFA113DB74AC}" type="presOf" srcId="{754B74C5-A680-4695-9904-392DEF085B99}" destId="{07DECC26-5A4E-5A46-98BE-C051052EC04F}" srcOrd="0" destOrd="0" presId="urn:microsoft.com/office/officeart/2016/7/layout/BasicLinearProcessNumbered"/>
    <dgm:cxn modelId="{CDE2609F-463B-4147-82B2-D0868DF0CF36}" type="presOf" srcId="{90BE119B-42CD-4F73-833E-1EE7E1906551}" destId="{382B42E2-4F11-7D4C-B0C3-77AAFF3919CA}" srcOrd="1" destOrd="0" presId="urn:microsoft.com/office/officeart/2016/7/layout/BasicLinearProcessNumbered"/>
    <dgm:cxn modelId="{FEC95F87-4F40-43DF-BF03-2B06E1B2ADD1}" srcId="{799485C4-A625-40FF-AF52-B7176432621B}" destId="{754B74C5-A680-4695-9904-392DEF085B99}" srcOrd="0" destOrd="0" parTransId="{9D2508E9-115B-4776-B3BA-47EFE6CFD20E}" sibTransId="{6DA1F9E0-BF47-45A6-B623-09C80C9452DA}"/>
    <dgm:cxn modelId="{36DB7C46-5051-5340-BC57-421DF209B36B}" type="presOf" srcId="{754B74C5-A680-4695-9904-392DEF085B99}" destId="{1C2D6FB6-5CB2-6244-A2D0-79BE56498033}" srcOrd="1" destOrd="0" presId="urn:microsoft.com/office/officeart/2016/7/layout/BasicLinearProcessNumbered"/>
    <dgm:cxn modelId="{34AC6833-56BE-974F-AB6A-2ECC57CBFDE2}" type="presOf" srcId="{60DAF3BC-CCB4-4323-B577-02D9B861EFD4}" destId="{9D2C1FBF-A38F-3845-9711-551F98B28FFA}" srcOrd="0" destOrd="0" presId="urn:microsoft.com/office/officeart/2016/7/layout/BasicLinearProcessNumbered"/>
    <dgm:cxn modelId="{4DD25DF0-5B11-1242-811A-B22C0CA8588E}" type="presOf" srcId="{8579D4DC-253F-458A-8176-C3B6AB0A1C53}" destId="{D4CEA199-AF8D-E040-92E9-1522E20456DF}" srcOrd="1" destOrd="0" presId="urn:microsoft.com/office/officeart/2016/7/layout/BasicLinearProcessNumbered"/>
    <dgm:cxn modelId="{39425416-7065-4C43-AC73-28F8ADF57383}" type="presOf" srcId="{8579D4DC-253F-458A-8176-C3B6AB0A1C53}" destId="{527C9A49-EE0D-1842-ADC0-3E2394D95A78}" srcOrd="0" destOrd="0" presId="urn:microsoft.com/office/officeart/2016/7/layout/BasicLinearProcessNumbered"/>
    <dgm:cxn modelId="{2462A5D9-B072-46E2-A4BF-00B53755FD8F}" srcId="{799485C4-A625-40FF-AF52-B7176432621B}" destId="{90BE119B-42CD-4F73-833E-1EE7E1906551}" srcOrd="1" destOrd="0" parTransId="{636DDE87-99B2-49D1-A186-6F376DCCB75A}" sibTransId="{C840D40C-2293-4E78-B003-889A9A4B9844}"/>
    <dgm:cxn modelId="{7387879A-437E-4575-AFF0-C7BEE3394F0A}" srcId="{799485C4-A625-40FF-AF52-B7176432621B}" destId="{8579D4DC-253F-458A-8176-C3B6AB0A1C53}" srcOrd="3" destOrd="0" parTransId="{70EC7483-2BFC-4A1D-BC69-138B0ED11D5A}" sibTransId="{5CFF780A-480B-4CB1-8447-774C1BC8A5BB}"/>
    <dgm:cxn modelId="{3C3ED5D3-4F29-BB48-B04D-23275CF40661}" type="presOf" srcId="{E97440BC-9723-4299-868F-91F76D2FBF64}" destId="{4624252E-9821-0448-9570-0EBD1DCC27F9}" srcOrd="0" destOrd="0" presId="urn:microsoft.com/office/officeart/2016/7/layout/BasicLinearProcessNumbered"/>
    <dgm:cxn modelId="{C6D60117-2736-C040-B28E-A7CA8BEAF7E3}" type="presOf" srcId="{865A1D41-2F0B-4FA0-A597-1CE74428CC43}" destId="{C897AB2B-B53D-1140-A8C5-020F17D3A81D}" srcOrd="0" destOrd="0" presId="urn:microsoft.com/office/officeart/2016/7/layout/BasicLinearProcessNumbered"/>
    <dgm:cxn modelId="{2C9F5EA2-E1E2-8A44-A647-338C4E772997}" type="presOf" srcId="{C840D40C-2293-4E78-B003-889A9A4B9844}" destId="{0504B837-7AE7-774D-8B82-8FA1047E1C52}" srcOrd="0" destOrd="0" presId="urn:microsoft.com/office/officeart/2016/7/layout/BasicLinearProcessNumbered"/>
    <dgm:cxn modelId="{A2A3847D-7CCD-DE44-B1A1-8A7DF7E78800}" type="presOf" srcId="{90BE119B-42CD-4F73-833E-1EE7E1906551}" destId="{74AD3DA4-BF8F-B547-8704-FE2BA8036237}" srcOrd="0" destOrd="0" presId="urn:microsoft.com/office/officeart/2016/7/layout/BasicLinearProcessNumbered"/>
    <dgm:cxn modelId="{C545EAF2-F8AD-C44E-8C24-1ABDEE566636}" type="presOf" srcId="{E97440BC-9723-4299-868F-91F76D2FBF64}" destId="{D71B579B-C97F-5842-B26B-A6F7C231FD9F}" srcOrd="1" destOrd="0" presId="urn:microsoft.com/office/officeart/2016/7/layout/BasicLinearProcessNumbered"/>
    <dgm:cxn modelId="{349F2430-6DFE-A24D-8ED2-0E25A1DA89D7}" type="presParOf" srcId="{0A2DA678-50F9-0649-BF66-FB2E01A62A91}" destId="{3FE041AF-5BF7-3343-A204-41EB0EE49930}" srcOrd="0" destOrd="0" presId="urn:microsoft.com/office/officeart/2016/7/layout/BasicLinearProcessNumbered"/>
    <dgm:cxn modelId="{56B5CBD9-5206-5147-8471-C5E6B3FD4C1F}" type="presParOf" srcId="{3FE041AF-5BF7-3343-A204-41EB0EE49930}" destId="{07DECC26-5A4E-5A46-98BE-C051052EC04F}" srcOrd="0" destOrd="0" presId="urn:microsoft.com/office/officeart/2016/7/layout/BasicLinearProcessNumbered"/>
    <dgm:cxn modelId="{30D0077E-DB5D-6345-9241-38630FB76134}" type="presParOf" srcId="{3FE041AF-5BF7-3343-A204-41EB0EE49930}" destId="{98905DC2-A794-3F43-85CC-D79E6155E88A}" srcOrd="1" destOrd="0" presId="urn:microsoft.com/office/officeart/2016/7/layout/BasicLinearProcessNumbered"/>
    <dgm:cxn modelId="{E95E603E-1372-BB4B-8342-473E54445A49}" type="presParOf" srcId="{3FE041AF-5BF7-3343-A204-41EB0EE49930}" destId="{84790F1D-408B-1343-A41A-2A570E2CED32}" srcOrd="2" destOrd="0" presId="urn:microsoft.com/office/officeart/2016/7/layout/BasicLinearProcessNumbered"/>
    <dgm:cxn modelId="{BB12475C-D573-D648-9652-6BCD71A7D66F}" type="presParOf" srcId="{3FE041AF-5BF7-3343-A204-41EB0EE49930}" destId="{1C2D6FB6-5CB2-6244-A2D0-79BE56498033}" srcOrd="3" destOrd="0" presId="urn:microsoft.com/office/officeart/2016/7/layout/BasicLinearProcessNumbered"/>
    <dgm:cxn modelId="{4DA82818-8337-244F-968D-66296F8C14D1}" type="presParOf" srcId="{0A2DA678-50F9-0649-BF66-FB2E01A62A91}" destId="{06EE73C3-B3CD-394A-AD79-23701C117D3B}" srcOrd="1" destOrd="0" presId="urn:microsoft.com/office/officeart/2016/7/layout/BasicLinearProcessNumbered"/>
    <dgm:cxn modelId="{CEC34F35-F9CB-DE4F-923E-3E6AA6AB1BB4}" type="presParOf" srcId="{0A2DA678-50F9-0649-BF66-FB2E01A62A91}" destId="{ABB10C2D-F51A-1D42-A308-2A041760F821}" srcOrd="2" destOrd="0" presId="urn:microsoft.com/office/officeart/2016/7/layout/BasicLinearProcessNumbered"/>
    <dgm:cxn modelId="{C1042835-4F40-DE4D-AFB9-AA7309680E60}" type="presParOf" srcId="{ABB10C2D-F51A-1D42-A308-2A041760F821}" destId="{74AD3DA4-BF8F-B547-8704-FE2BA8036237}" srcOrd="0" destOrd="0" presId="urn:microsoft.com/office/officeart/2016/7/layout/BasicLinearProcessNumbered"/>
    <dgm:cxn modelId="{7CA62487-2C15-FD40-9F84-5CDEE9421333}" type="presParOf" srcId="{ABB10C2D-F51A-1D42-A308-2A041760F821}" destId="{0504B837-7AE7-774D-8B82-8FA1047E1C52}" srcOrd="1" destOrd="0" presId="urn:microsoft.com/office/officeart/2016/7/layout/BasicLinearProcessNumbered"/>
    <dgm:cxn modelId="{A744DDE1-9212-0A46-B26C-D541ADF7F29F}" type="presParOf" srcId="{ABB10C2D-F51A-1D42-A308-2A041760F821}" destId="{BDEB8572-5787-F24F-8701-749727F7796F}" srcOrd="2" destOrd="0" presId="urn:microsoft.com/office/officeart/2016/7/layout/BasicLinearProcessNumbered"/>
    <dgm:cxn modelId="{6999E4F8-1B7C-2D4D-A681-44A763ED6920}" type="presParOf" srcId="{ABB10C2D-F51A-1D42-A308-2A041760F821}" destId="{382B42E2-4F11-7D4C-B0C3-77AAFF3919CA}" srcOrd="3" destOrd="0" presId="urn:microsoft.com/office/officeart/2016/7/layout/BasicLinearProcessNumbered"/>
    <dgm:cxn modelId="{358FE5B2-70E9-7840-BB87-E4E649B088CE}" type="presParOf" srcId="{0A2DA678-50F9-0649-BF66-FB2E01A62A91}" destId="{1A23F5D8-0B23-7847-922A-CFF74422113B}" srcOrd="3" destOrd="0" presId="urn:microsoft.com/office/officeart/2016/7/layout/BasicLinearProcessNumbered"/>
    <dgm:cxn modelId="{2F848578-3C92-864B-99F0-ED8E9BFB3F48}" type="presParOf" srcId="{0A2DA678-50F9-0649-BF66-FB2E01A62A91}" destId="{311696B4-2B64-FE4B-AA85-2E11A10A1E44}" srcOrd="4" destOrd="0" presId="urn:microsoft.com/office/officeart/2016/7/layout/BasicLinearProcessNumbered"/>
    <dgm:cxn modelId="{21CF5837-5D0F-A343-9EA2-8A8865480562}" type="presParOf" srcId="{311696B4-2B64-FE4B-AA85-2E11A10A1E44}" destId="{9D2C1FBF-A38F-3845-9711-551F98B28FFA}" srcOrd="0" destOrd="0" presId="urn:microsoft.com/office/officeart/2016/7/layout/BasicLinearProcessNumbered"/>
    <dgm:cxn modelId="{6244EDBA-DD8C-A44B-A297-0351258306A2}" type="presParOf" srcId="{311696B4-2B64-FE4B-AA85-2E11A10A1E44}" destId="{D6F8E30A-1D87-DB42-95BD-1C58E6B04D10}" srcOrd="1" destOrd="0" presId="urn:microsoft.com/office/officeart/2016/7/layout/BasicLinearProcessNumbered"/>
    <dgm:cxn modelId="{04C08DB7-F288-794A-8C5E-949AB6B99319}" type="presParOf" srcId="{311696B4-2B64-FE4B-AA85-2E11A10A1E44}" destId="{DB5F8CA1-8AD1-404C-8E0A-F6BA83CEDEF7}" srcOrd="2" destOrd="0" presId="urn:microsoft.com/office/officeart/2016/7/layout/BasicLinearProcessNumbered"/>
    <dgm:cxn modelId="{EA9DC326-68AD-CD42-9568-1FD17DD79654}" type="presParOf" srcId="{311696B4-2B64-FE4B-AA85-2E11A10A1E44}" destId="{95553321-FFBF-7943-862C-B47E24315CCE}" srcOrd="3" destOrd="0" presId="urn:microsoft.com/office/officeart/2016/7/layout/BasicLinearProcessNumbered"/>
    <dgm:cxn modelId="{F1998DDD-FE3C-364B-8337-D1F64136B6A0}" type="presParOf" srcId="{0A2DA678-50F9-0649-BF66-FB2E01A62A91}" destId="{6D730D54-6976-C946-91BD-60883A7B072F}" srcOrd="5" destOrd="0" presId="urn:microsoft.com/office/officeart/2016/7/layout/BasicLinearProcessNumbered"/>
    <dgm:cxn modelId="{EFFD9638-0A41-B242-84CE-5CE004498B43}" type="presParOf" srcId="{0A2DA678-50F9-0649-BF66-FB2E01A62A91}" destId="{4E2803B8-1EE1-E447-BC4E-5BF0C6EF95C7}" srcOrd="6" destOrd="0" presId="urn:microsoft.com/office/officeart/2016/7/layout/BasicLinearProcessNumbered"/>
    <dgm:cxn modelId="{7B065642-A9E8-5242-94E3-D850D818DF1C}" type="presParOf" srcId="{4E2803B8-1EE1-E447-BC4E-5BF0C6EF95C7}" destId="{527C9A49-EE0D-1842-ADC0-3E2394D95A78}" srcOrd="0" destOrd="0" presId="urn:microsoft.com/office/officeart/2016/7/layout/BasicLinearProcessNumbered"/>
    <dgm:cxn modelId="{70149ABF-37CA-3B4B-98FC-07E13BBCCFBD}" type="presParOf" srcId="{4E2803B8-1EE1-E447-BC4E-5BF0C6EF95C7}" destId="{511618D7-3779-EB46-A2B1-B3E6616C5E23}" srcOrd="1" destOrd="0" presId="urn:microsoft.com/office/officeart/2016/7/layout/BasicLinearProcessNumbered"/>
    <dgm:cxn modelId="{57499D80-28DA-8A4B-A1E9-755FBA8A7D23}" type="presParOf" srcId="{4E2803B8-1EE1-E447-BC4E-5BF0C6EF95C7}" destId="{E62876DC-BC5A-A348-8A06-A3F48843D475}" srcOrd="2" destOrd="0" presId="urn:microsoft.com/office/officeart/2016/7/layout/BasicLinearProcessNumbered"/>
    <dgm:cxn modelId="{D26E0D1E-E8FA-3F49-920A-7EDD3D96FFD7}" type="presParOf" srcId="{4E2803B8-1EE1-E447-BC4E-5BF0C6EF95C7}" destId="{D4CEA199-AF8D-E040-92E9-1522E20456DF}" srcOrd="3" destOrd="0" presId="urn:microsoft.com/office/officeart/2016/7/layout/BasicLinearProcessNumbered"/>
    <dgm:cxn modelId="{0EB93E9A-C1E4-114E-87F3-90F6364FEA54}" type="presParOf" srcId="{0A2DA678-50F9-0649-BF66-FB2E01A62A91}" destId="{10601659-13E0-E048-85D8-079B388985D5}" srcOrd="7" destOrd="0" presId="urn:microsoft.com/office/officeart/2016/7/layout/BasicLinearProcessNumbered"/>
    <dgm:cxn modelId="{2F03B35E-60C3-114D-B704-D751E8D47C76}" type="presParOf" srcId="{0A2DA678-50F9-0649-BF66-FB2E01A62A91}" destId="{397A9D25-82E3-1D4B-AD3A-6FAE528CDCB1}" srcOrd="8" destOrd="0" presId="urn:microsoft.com/office/officeart/2016/7/layout/BasicLinearProcessNumbered"/>
    <dgm:cxn modelId="{97E484CC-4896-2942-B1CB-080A5234E8F2}" type="presParOf" srcId="{397A9D25-82E3-1D4B-AD3A-6FAE528CDCB1}" destId="{4624252E-9821-0448-9570-0EBD1DCC27F9}" srcOrd="0" destOrd="0" presId="urn:microsoft.com/office/officeart/2016/7/layout/BasicLinearProcessNumbered"/>
    <dgm:cxn modelId="{CF160DFB-2BE0-F04C-AFC3-2A98CFF5FAE0}" type="presParOf" srcId="{397A9D25-82E3-1D4B-AD3A-6FAE528CDCB1}" destId="{C897AB2B-B53D-1140-A8C5-020F17D3A81D}" srcOrd="1" destOrd="0" presId="urn:microsoft.com/office/officeart/2016/7/layout/BasicLinearProcessNumbered"/>
    <dgm:cxn modelId="{1AD29D8A-CC64-1A42-80C5-DD049E822271}" type="presParOf" srcId="{397A9D25-82E3-1D4B-AD3A-6FAE528CDCB1}" destId="{62480F9F-0860-AD49-8E8E-AE9BC7C24E47}" srcOrd="2" destOrd="0" presId="urn:microsoft.com/office/officeart/2016/7/layout/BasicLinearProcessNumbered"/>
    <dgm:cxn modelId="{B241E868-5A58-7D48-8D14-6BA8382B308C}" type="presParOf" srcId="{397A9D25-82E3-1D4B-AD3A-6FAE528CDCB1}" destId="{D71B579B-C97F-5842-B26B-A6F7C231FD9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560E6-9482-4FD3-B0AF-0891B5913D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AF69F4-A8BE-445F-99CF-9D56241507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have purchased most of the components </a:t>
          </a:r>
        </a:p>
      </dgm:t>
    </dgm:pt>
    <dgm:pt modelId="{20B7C60C-5545-4218-84AE-E1288ABF82F3}" type="parTrans" cxnId="{26673ADF-819F-4460-9FCA-0836720C4381}">
      <dgm:prSet/>
      <dgm:spPr/>
      <dgm:t>
        <a:bodyPr/>
        <a:lstStyle/>
        <a:p>
          <a:endParaRPr lang="en-US"/>
        </a:p>
      </dgm:t>
    </dgm:pt>
    <dgm:pt modelId="{B0C45063-AF4F-4B8F-BD3B-8D57DF2D0C69}" type="sibTrans" cxnId="{26673ADF-819F-4460-9FCA-0836720C4381}">
      <dgm:prSet/>
      <dgm:spPr/>
      <dgm:t>
        <a:bodyPr/>
        <a:lstStyle/>
        <a:p>
          <a:endParaRPr lang="en-US"/>
        </a:p>
      </dgm:t>
    </dgm:pt>
    <dgm:pt modelId="{425BEA60-61A1-4516-A00D-6D37206F09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the components have connected for running and testing </a:t>
          </a:r>
        </a:p>
      </dgm:t>
    </dgm:pt>
    <dgm:pt modelId="{2B9B370D-6E4D-48D4-92A3-C6545462676A}" type="parTrans" cxnId="{81739529-FFD9-4C18-B10C-13B98D0BA234}">
      <dgm:prSet/>
      <dgm:spPr/>
      <dgm:t>
        <a:bodyPr/>
        <a:lstStyle/>
        <a:p>
          <a:endParaRPr lang="en-US"/>
        </a:p>
      </dgm:t>
    </dgm:pt>
    <dgm:pt modelId="{ECFDAED2-5078-4B97-856F-AA54DF39E93E}" type="sibTrans" cxnId="{81739529-FFD9-4C18-B10C-13B98D0BA234}">
      <dgm:prSet/>
      <dgm:spPr/>
      <dgm:t>
        <a:bodyPr/>
        <a:lstStyle/>
        <a:p>
          <a:endParaRPr lang="en-US"/>
        </a:p>
      </dgm:t>
    </dgm:pt>
    <dgm:pt modelId="{8A34D37E-5F5E-40E6-ACA5-2CEE3CAAEF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the tasks have performed together</a:t>
          </a:r>
        </a:p>
      </dgm:t>
    </dgm:pt>
    <dgm:pt modelId="{69DEE857-8667-4E10-8AB2-EDB3402BB2DA}" type="parTrans" cxnId="{197908EA-61C9-4A1A-B4F1-A4DD8136FAB8}">
      <dgm:prSet/>
      <dgm:spPr/>
      <dgm:t>
        <a:bodyPr/>
        <a:lstStyle/>
        <a:p>
          <a:endParaRPr lang="en-US"/>
        </a:p>
      </dgm:t>
    </dgm:pt>
    <dgm:pt modelId="{878002B7-C8A0-46FC-8E37-73153EB3DE16}" type="sibTrans" cxnId="{197908EA-61C9-4A1A-B4F1-A4DD8136FAB8}">
      <dgm:prSet/>
      <dgm:spPr/>
      <dgm:t>
        <a:bodyPr/>
        <a:lstStyle/>
        <a:p>
          <a:endParaRPr lang="en-US"/>
        </a:p>
      </dgm:t>
    </dgm:pt>
    <dgm:pt modelId="{DFF3C494-668E-448E-BA07-09E7627D8174}" type="pres">
      <dgm:prSet presAssocID="{778560E6-9482-4FD3-B0AF-0891B5913DD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54D9C-E0CC-4E40-9492-6F2A824EEE2B}" type="pres">
      <dgm:prSet presAssocID="{5FAF69F4-A8BE-445F-99CF-9D5624150720}" presName="compNode" presStyleCnt="0"/>
      <dgm:spPr/>
    </dgm:pt>
    <dgm:pt modelId="{A84FF288-3068-42A8-8767-0FF408979853}" type="pres">
      <dgm:prSet presAssocID="{5FAF69F4-A8BE-445F-99CF-9D5624150720}" presName="bgRect" presStyleLbl="bgShp" presStyleIdx="0" presStyleCnt="3"/>
      <dgm:spPr/>
    </dgm:pt>
    <dgm:pt modelId="{80D68EFE-F1BF-4169-B069-1C29D1C68E12}" type="pres">
      <dgm:prSet presAssocID="{5FAF69F4-A8BE-445F-99CF-9D5624150720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8FF78668-1BF6-4160-A617-7CD4F1F51063}" type="pres">
      <dgm:prSet presAssocID="{5FAF69F4-A8BE-445F-99CF-9D5624150720}" presName="spaceRect" presStyleCnt="0"/>
      <dgm:spPr/>
    </dgm:pt>
    <dgm:pt modelId="{A22B92B9-999C-4E09-B020-188ABF6CF1DC}" type="pres">
      <dgm:prSet presAssocID="{5FAF69F4-A8BE-445F-99CF-9D5624150720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6714136-5F96-46D0-B6BD-8B18BA4E2747}" type="pres">
      <dgm:prSet presAssocID="{B0C45063-AF4F-4B8F-BD3B-8D57DF2D0C69}" presName="sibTrans" presStyleCnt="0"/>
      <dgm:spPr/>
    </dgm:pt>
    <dgm:pt modelId="{14D7DFB9-ADB6-480F-B83A-7D68E02E0886}" type="pres">
      <dgm:prSet presAssocID="{425BEA60-61A1-4516-A00D-6D37206F09F5}" presName="compNode" presStyleCnt="0"/>
      <dgm:spPr/>
    </dgm:pt>
    <dgm:pt modelId="{F577C4C7-93EC-4444-9A84-02DDC3D56C19}" type="pres">
      <dgm:prSet presAssocID="{425BEA60-61A1-4516-A00D-6D37206F09F5}" presName="bgRect" presStyleLbl="bgShp" presStyleIdx="1" presStyleCnt="3"/>
      <dgm:spPr/>
    </dgm:pt>
    <dgm:pt modelId="{7E337FFC-1F37-4990-B54A-7F9DEE213017}" type="pres">
      <dgm:prSet presAssocID="{425BEA60-61A1-4516-A00D-6D37206F09F5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31C904A6-D98E-4AA8-ABD3-4B7ACF10C867}" type="pres">
      <dgm:prSet presAssocID="{425BEA60-61A1-4516-A00D-6D37206F09F5}" presName="spaceRect" presStyleCnt="0"/>
      <dgm:spPr/>
    </dgm:pt>
    <dgm:pt modelId="{DB761F53-506C-4E27-8026-557C3119C76A}" type="pres">
      <dgm:prSet presAssocID="{425BEA60-61A1-4516-A00D-6D37206F09F5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1BFB5C3-C30A-4CDE-A7B5-242C60A6A744}" type="pres">
      <dgm:prSet presAssocID="{ECFDAED2-5078-4B97-856F-AA54DF39E93E}" presName="sibTrans" presStyleCnt="0"/>
      <dgm:spPr/>
    </dgm:pt>
    <dgm:pt modelId="{1E634C73-7AD6-4F33-A384-A4EBE7339D0D}" type="pres">
      <dgm:prSet presAssocID="{8A34D37E-5F5E-40E6-ACA5-2CEE3CAAEF30}" presName="compNode" presStyleCnt="0"/>
      <dgm:spPr/>
    </dgm:pt>
    <dgm:pt modelId="{24BA3121-F5A0-4202-BAED-47F2BC9FF08B}" type="pres">
      <dgm:prSet presAssocID="{8A34D37E-5F5E-40E6-ACA5-2CEE3CAAEF30}" presName="bgRect" presStyleLbl="bgShp" presStyleIdx="2" presStyleCnt="3"/>
      <dgm:spPr/>
    </dgm:pt>
    <dgm:pt modelId="{E740FD6D-AA6D-4D10-9878-CD823EA5AB56}" type="pres">
      <dgm:prSet presAssocID="{8A34D37E-5F5E-40E6-ACA5-2CEE3CAAEF30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75FF4E0-936B-4181-A8DC-CC93F7A5F3A1}" type="pres">
      <dgm:prSet presAssocID="{8A34D37E-5F5E-40E6-ACA5-2CEE3CAAEF30}" presName="spaceRect" presStyleCnt="0"/>
      <dgm:spPr/>
    </dgm:pt>
    <dgm:pt modelId="{D08BDD70-CF48-4395-A098-5EBC12D799AE}" type="pres">
      <dgm:prSet presAssocID="{8A34D37E-5F5E-40E6-ACA5-2CEE3CAAEF30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7FEC85D-0843-1144-BE00-68A86262530A}" type="presOf" srcId="{5FAF69F4-A8BE-445F-99CF-9D5624150720}" destId="{A22B92B9-999C-4E09-B020-188ABF6CF1DC}" srcOrd="0" destOrd="0" presId="urn:microsoft.com/office/officeart/2018/2/layout/IconVerticalSolidList"/>
    <dgm:cxn modelId="{26673ADF-819F-4460-9FCA-0836720C4381}" srcId="{778560E6-9482-4FD3-B0AF-0891B5913DD3}" destId="{5FAF69F4-A8BE-445F-99CF-9D5624150720}" srcOrd="0" destOrd="0" parTransId="{20B7C60C-5545-4218-84AE-E1288ABF82F3}" sibTransId="{B0C45063-AF4F-4B8F-BD3B-8D57DF2D0C69}"/>
    <dgm:cxn modelId="{197908EA-61C9-4A1A-B4F1-A4DD8136FAB8}" srcId="{778560E6-9482-4FD3-B0AF-0891B5913DD3}" destId="{8A34D37E-5F5E-40E6-ACA5-2CEE3CAAEF30}" srcOrd="2" destOrd="0" parTransId="{69DEE857-8667-4E10-8AB2-EDB3402BB2DA}" sibTransId="{878002B7-C8A0-46FC-8E37-73153EB3DE16}"/>
    <dgm:cxn modelId="{81B5B683-C1C1-A944-BA09-035D1265AB1A}" type="presOf" srcId="{425BEA60-61A1-4516-A00D-6D37206F09F5}" destId="{DB761F53-506C-4E27-8026-557C3119C76A}" srcOrd="0" destOrd="0" presId="urn:microsoft.com/office/officeart/2018/2/layout/IconVerticalSolidList"/>
    <dgm:cxn modelId="{CE9213E9-C25B-9642-8EF8-544CBA09C215}" type="presOf" srcId="{8A34D37E-5F5E-40E6-ACA5-2CEE3CAAEF30}" destId="{D08BDD70-CF48-4395-A098-5EBC12D799AE}" srcOrd="0" destOrd="0" presId="urn:microsoft.com/office/officeart/2018/2/layout/IconVerticalSolidList"/>
    <dgm:cxn modelId="{81739529-FFD9-4C18-B10C-13B98D0BA234}" srcId="{778560E6-9482-4FD3-B0AF-0891B5913DD3}" destId="{425BEA60-61A1-4516-A00D-6D37206F09F5}" srcOrd="1" destOrd="0" parTransId="{2B9B370D-6E4D-48D4-92A3-C6545462676A}" sibTransId="{ECFDAED2-5078-4B97-856F-AA54DF39E93E}"/>
    <dgm:cxn modelId="{1C4FEAD9-0AB6-2A49-BADB-CB1BFB4E9D3D}" type="presOf" srcId="{778560E6-9482-4FD3-B0AF-0891B5913DD3}" destId="{DFF3C494-668E-448E-BA07-09E7627D8174}" srcOrd="0" destOrd="0" presId="urn:microsoft.com/office/officeart/2018/2/layout/IconVerticalSolidList"/>
    <dgm:cxn modelId="{78D1952E-CC93-5249-A673-2172FB4477CF}" type="presParOf" srcId="{DFF3C494-668E-448E-BA07-09E7627D8174}" destId="{64C54D9C-E0CC-4E40-9492-6F2A824EEE2B}" srcOrd="0" destOrd="0" presId="urn:microsoft.com/office/officeart/2018/2/layout/IconVerticalSolidList"/>
    <dgm:cxn modelId="{1A60A1FB-80FD-0A48-AF1B-9528012146D9}" type="presParOf" srcId="{64C54D9C-E0CC-4E40-9492-6F2A824EEE2B}" destId="{A84FF288-3068-42A8-8767-0FF408979853}" srcOrd="0" destOrd="0" presId="urn:microsoft.com/office/officeart/2018/2/layout/IconVerticalSolidList"/>
    <dgm:cxn modelId="{BFC06D5D-81FF-2249-9A73-5E3DA66B93FA}" type="presParOf" srcId="{64C54D9C-E0CC-4E40-9492-6F2A824EEE2B}" destId="{80D68EFE-F1BF-4169-B069-1C29D1C68E12}" srcOrd="1" destOrd="0" presId="urn:microsoft.com/office/officeart/2018/2/layout/IconVerticalSolidList"/>
    <dgm:cxn modelId="{670B03EC-E0E1-554A-BB15-867AAB05B05C}" type="presParOf" srcId="{64C54D9C-E0CC-4E40-9492-6F2A824EEE2B}" destId="{8FF78668-1BF6-4160-A617-7CD4F1F51063}" srcOrd="2" destOrd="0" presId="urn:microsoft.com/office/officeart/2018/2/layout/IconVerticalSolidList"/>
    <dgm:cxn modelId="{88D98952-D15D-EB49-915E-8A47799CF4C1}" type="presParOf" srcId="{64C54D9C-E0CC-4E40-9492-6F2A824EEE2B}" destId="{A22B92B9-999C-4E09-B020-188ABF6CF1DC}" srcOrd="3" destOrd="0" presId="urn:microsoft.com/office/officeart/2018/2/layout/IconVerticalSolidList"/>
    <dgm:cxn modelId="{BE3C7AD2-EA9C-6C4D-BE08-52D7522EBA3E}" type="presParOf" srcId="{DFF3C494-668E-448E-BA07-09E7627D8174}" destId="{26714136-5F96-46D0-B6BD-8B18BA4E2747}" srcOrd="1" destOrd="0" presId="urn:microsoft.com/office/officeart/2018/2/layout/IconVerticalSolidList"/>
    <dgm:cxn modelId="{1A4334AC-B887-054B-BD79-A3A88944F97C}" type="presParOf" srcId="{DFF3C494-668E-448E-BA07-09E7627D8174}" destId="{14D7DFB9-ADB6-480F-B83A-7D68E02E0886}" srcOrd="2" destOrd="0" presId="urn:microsoft.com/office/officeart/2018/2/layout/IconVerticalSolidList"/>
    <dgm:cxn modelId="{E4241ABC-FCF5-4E45-A7FD-EF0DEF552AA3}" type="presParOf" srcId="{14D7DFB9-ADB6-480F-B83A-7D68E02E0886}" destId="{F577C4C7-93EC-4444-9A84-02DDC3D56C19}" srcOrd="0" destOrd="0" presId="urn:microsoft.com/office/officeart/2018/2/layout/IconVerticalSolidList"/>
    <dgm:cxn modelId="{11DC8851-CABD-9148-B4C5-6B0C0D51C86B}" type="presParOf" srcId="{14D7DFB9-ADB6-480F-B83A-7D68E02E0886}" destId="{7E337FFC-1F37-4990-B54A-7F9DEE213017}" srcOrd="1" destOrd="0" presId="urn:microsoft.com/office/officeart/2018/2/layout/IconVerticalSolidList"/>
    <dgm:cxn modelId="{B6ECCE09-C684-A646-801A-403EE5F43D7E}" type="presParOf" srcId="{14D7DFB9-ADB6-480F-B83A-7D68E02E0886}" destId="{31C904A6-D98E-4AA8-ABD3-4B7ACF10C867}" srcOrd="2" destOrd="0" presId="urn:microsoft.com/office/officeart/2018/2/layout/IconVerticalSolidList"/>
    <dgm:cxn modelId="{F0867E35-C0B1-8249-B18F-F870F6A36808}" type="presParOf" srcId="{14D7DFB9-ADB6-480F-B83A-7D68E02E0886}" destId="{DB761F53-506C-4E27-8026-557C3119C76A}" srcOrd="3" destOrd="0" presId="urn:microsoft.com/office/officeart/2018/2/layout/IconVerticalSolidList"/>
    <dgm:cxn modelId="{3100F0D2-0105-014A-A890-8FB03E1182F6}" type="presParOf" srcId="{DFF3C494-668E-448E-BA07-09E7627D8174}" destId="{81BFB5C3-C30A-4CDE-A7B5-242C60A6A744}" srcOrd="3" destOrd="0" presId="urn:microsoft.com/office/officeart/2018/2/layout/IconVerticalSolidList"/>
    <dgm:cxn modelId="{0909575C-28A6-5541-A395-218F34DF52D7}" type="presParOf" srcId="{DFF3C494-668E-448E-BA07-09E7627D8174}" destId="{1E634C73-7AD6-4F33-A384-A4EBE7339D0D}" srcOrd="4" destOrd="0" presId="urn:microsoft.com/office/officeart/2018/2/layout/IconVerticalSolidList"/>
    <dgm:cxn modelId="{7490CCF3-E8A2-854B-981C-C84DCF3DC394}" type="presParOf" srcId="{1E634C73-7AD6-4F33-A384-A4EBE7339D0D}" destId="{24BA3121-F5A0-4202-BAED-47F2BC9FF08B}" srcOrd="0" destOrd="0" presId="urn:microsoft.com/office/officeart/2018/2/layout/IconVerticalSolidList"/>
    <dgm:cxn modelId="{D9D0FF5B-5D6C-ED44-9C70-0AD4E2A2F223}" type="presParOf" srcId="{1E634C73-7AD6-4F33-A384-A4EBE7339D0D}" destId="{E740FD6D-AA6D-4D10-9878-CD823EA5AB56}" srcOrd="1" destOrd="0" presId="urn:microsoft.com/office/officeart/2018/2/layout/IconVerticalSolidList"/>
    <dgm:cxn modelId="{BA2E5281-A3FA-4044-931D-5B362CBBC264}" type="presParOf" srcId="{1E634C73-7AD6-4F33-A384-A4EBE7339D0D}" destId="{B75FF4E0-936B-4181-A8DC-CC93F7A5F3A1}" srcOrd="2" destOrd="0" presId="urn:microsoft.com/office/officeart/2018/2/layout/IconVerticalSolidList"/>
    <dgm:cxn modelId="{1D667506-D8F1-5944-BC7A-0A29EAD88A14}" type="presParOf" srcId="{1E634C73-7AD6-4F33-A384-A4EBE7339D0D}" destId="{D08BDD70-CF48-4395-A098-5EBC12D799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C58996-C13B-4059-9DDB-8CCA0801B1F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EFDCD8F-FF1E-48B7-99DC-588CA70BF552}">
      <dgm:prSet/>
      <dgm:spPr/>
      <dgm:t>
        <a:bodyPr/>
        <a:lstStyle/>
        <a:p>
          <a:r>
            <a:rPr lang="en-US"/>
            <a:t>All the connections have made perfectly for the components</a:t>
          </a:r>
        </a:p>
      </dgm:t>
    </dgm:pt>
    <dgm:pt modelId="{21DA86CC-B1E5-48C8-A15F-1E6C17E3C6ED}" type="parTrans" cxnId="{F44C44A2-4D28-4093-92FD-E059C906AE48}">
      <dgm:prSet/>
      <dgm:spPr/>
      <dgm:t>
        <a:bodyPr/>
        <a:lstStyle/>
        <a:p>
          <a:endParaRPr lang="en-US"/>
        </a:p>
      </dgm:t>
    </dgm:pt>
    <dgm:pt modelId="{FF5EA125-2644-407F-9444-27178E30EFDC}" type="sibTrans" cxnId="{F44C44A2-4D28-4093-92FD-E059C906AE48}">
      <dgm:prSet/>
      <dgm:spPr/>
      <dgm:t>
        <a:bodyPr/>
        <a:lstStyle/>
        <a:p>
          <a:endParaRPr lang="en-US"/>
        </a:p>
      </dgm:t>
    </dgm:pt>
    <dgm:pt modelId="{6647B075-348D-4C29-B134-6D1E085BB3AC}">
      <dgm:prSet/>
      <dgm:spPr/>
      <dgm:t>
        <a:bodyPr/>
        <a:lstStyle/>
        <a:p>
          <a:r>
            <a:rPr lang="en-US"/>
            <a:t>Sensors and Arduino are working using the motor and batteries</a:t>
          </a:r>
        </a:p>
      </dgm:t>
    </dgm:pt>
    <dgm:pt modelId="{3CE67680-FC8C-44DC-9C91-59BB45F04727}" type="parTrans" cxnId="{165C6CDC-2F01-4DB8-818A-22F64BDBBCEC}">
      <dgm:prSet/>
      <dgm:spPr/>
      <dgm:t>
        <a:bodyPr/>
        <a:lstStyle/>
        <a:p>
          <a:endParaRPr lang="en-US"/>
        </a:p>
      </dgm:t>
    </dgm:pt>
    <dgm:pt modelId="{8F24E1B2-F0F9-466A-BBD9-BE61ED35C4C1}" type="sibTrans" cxnId="{165C6CDC-2F01-4DB8-818A-22F64BDBBCEC}">
      <dgm:prSet/>
      <dgm:spPr/>
      <dgm:t>
        <a:bodyPr/>
        <a:lstStyle/>
        <a:p>
          <a:endParaRPr lang="en-US"/>
        </a:p>
      </dgm:t>
    </dgm:pt>
    <dgm:pt modelId="{406E7C34-EBE0-4B5C-ACFD-5A63B775969A}">
      <dgm:prSet/>
      <dgm:spPr/>
      <dgm:t>
        <a:bodyPr/>
        <a:lstStyle/>
        <a:p>
          <a:r>
            <a:rPr lang="en-US"/>
            <a:t>Final Product will develop using the Plastic</a:t>
          </a:r>
        </a:p>
      </dgm:t>
    </dgm:pt>
    <dgm:pt modelId="{4B5EE0C5-5292-48BD-8F2B-84FD1126E010}" type="parTrans" cxnId="{FC278397-8327-4D17-B8D7-00CF8FCBB110}">
      <dgm:prSet/>
      <dgm:spPr/>
      <dgm:t>
        <a:bodyPr/>
        <a:lstStyle/>
        <a:p>
          <a:endParaRPr lang="en-US"/>
        </a:p>
      </dgm:t>
    </dgm:pt>
    <dgm:pt modelId="{0A397556-B74D-4751-A439-36FF2BCC3DF2}" type="sibTrans" cxnId="{FC278397-8327-4D17-B8D7-00CF8FCBB110}">
      <dgm:prSet/>
      <dgm:spPr/>
      <dgm:t>
        <a:bodyPr/>
        <a:lstStyle/>
        <a:p>
          <a:endParaRPr lang="en-US"/>
        </a:p>
      </dgm:t>
    </dgm:pt>
    <dgm:pt modelId="{3997CC1E-DF1C-4AD9-8411-59F28A5468DD}">
      <dgm:prSet/>
      <dgm:spPr/>
      <dgm:t>
        <a:bodyPr/>
        <a:lstStyle/>
        <a:p>
          <a:r>
            <a:rPr lang="en-US"/>
            <a:t>Future plan to implement the body of robot </a:t>
          </a:r>
        </a:p>
      </dgm:t>
    </dgm:pt>
    <dgm:pt modelId="{F79493A4-366B-444C-88E5-D21AAA251804}" type="parTrans" cxnId="{82F399F4-B5DF-4D47-9475-91D41562DD98}">
      <dgm:prSet/>
      <dgm:spPr/>
      <dgm:t>
        <a:bodyPr/>
        <a:lstStyle/>
        <a:p>
          <a:endParaRPr lang="en-US"/>
        </a:p>
      </dgm:t>
    </dgm:pt>
    <dgm:pt modelId="{81BB0338-7BB6-487E-9A73-5D6BB591D7E9}" type="sibTrans" cxnId="{82F399F4-B5DF-4D47-9475-91D41562DD98}">
      <dgm:prSet/>
      <dgm:spPr/>
      <dgm:t>
        <a:bodyPr/>
        <a:lstStyle/>
        <a:p>
          <a:endParaRPr lang="en-US"/>
        </a:p>
      </dgm:t>
    </dgm:pt>
    <dgm:pt modelId="{CEA20DD5-A8B2-4398-B3A7-85FC960DE10C}">
      <dgm:prSet/>
      <dgm:spPr/>
      <dgm:t>
        <a:bodyPr/>
        <a:lstStyle/>
        <a:p>
          <a:r>
            <a:rPr lang="en-US"/>
            <a:t>Then arrange all the components on the robot body to get the final product. </a:t>
          </a:r>
        </a:p>
      </dgm:t>
    </dgm:pt>
    <dgm:pt modelId="{837BD860-24B8-45BB-9195-883F7CBEEE6B}" type="parTrans" cxnId="{AA5CCCF2-6DA4-4CB0-A26B-4CDCF3C3D557}">
      <dgm:prSet/>
      <dgm:spPr/>
      <dgm:t>
        <a:bodyPr/>
        <a:lstStyle/>
        <a:p>
          <a:endParaRPr lang="en-US"/>
        </a:p>
      </dgm:t>
    </dgm:pt>
    <dgm:pt modelId="{B460D78E-22D5-456D-B09F-659C8E361FF5}" type="sibTrans" cxnId="{AA5CCCF2-6DA4-4CB0-A26B-4CDCF3C3D557}">
      <dgm:prSet/>
      <dgm:spPr/>
      <dgm:t>
        <a:bodyPr/>
        <a:lstStyle/>
        <a:p>
          <a:endParaRPr lang="en-US"/>
        </a:p>
      </dgm:t>
    </dgm:pt>
    <dgm:pt modelId="{7EFB3FEF-D010-4185-A77B-A1AE93478FC5}" type="pres">
      <dgm:prSet presAssocID="{07C58996-C13B-4059-9DDB-8CCA0801B1F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9407A8-0845-43C6-8E5B-E4118529CA37}" type="pres">
      <dgm:prSet presAssocID="{07C58996-C13B-4059-9DDB-8CCA0801B1F7}" presName="container" presStyleCnt="0">
        <dgm:presLayoutVars>
          <dgm:dir/>
          <dgm:resizeHandles val="exact"/>
        </dgm:presLayoutVars>
      </dgm:prSet>
      <dgm:spPr/>
    </dgm:pt>
    <dgm:pt modelId="{25C50F2F-0D0A-4A0A-A131-539C0B1681DF}" type="pres">
      <dgm:prSet presAssocID="{9EFDCD8F-FF1E-48B7-99DC-588CA70BF552}" presName="compNode" presStyleCnt="0"/>
      <dgm:spPr/>
    </dgm:pt>
    <dgm:pt modelId="{4A668A96-1398-42D9-BFC2-0359FAB484F6}" type="pres">
      <dgm:prSet presAssocID="{9EFDCD8F-FF1E-48B7-99DC-588CA70BF552}" presName="iconBgRect" presStyleLbl="bgShp" presStyleIdx="0" presStyleCnt="5"/>
      <dgm:spPr/>
    </dgm:pt>
    <dgm:pt modelId="{6A61F059-6178-4227-9000-DE6D985DE2B4}" type="pres">
      <dgm:prSet presAssocID="{9EFDCD8F-FF1E-48B7-99DC-588CA70BF552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3932F6E9-B4BE-4296-A41D-A1470DE2D968}" type="pres">
      <dgm:prSet presAssocID="{9EFDCD8F-FF1E-48B7-99DC-588CA70BF552}" presName="spaceRect" presStyleCnt="0"/>
      <dgm:spPr/>
    </dgm:pt>
    <dgm:pt modelId="{A423AEFF-7143-4634-AAFE-1FF8A8C69E2C}" type="pres">
      <dgm:prSet presAssocID="{9EFDCD8F-FF1E-48B7-99DC-588CA70BF552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CBEDCA7-3308-43EF-A5F4-936FE8ED34FB}" type="pres">
      <dgm:prSet presAssocID="{FF5EA125-2644-407F-9444-27178E30EFD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F084B8-805F-49E5-B5A1-67550DB80EDF}" type="pres">
      <dgm:prSet presAssocID="{6647B075-348D-4C29-B134-6D1E085BB3AC}" presName="compNode" presStyleCnt="0"/>
      <dgm:spPr/>
    </dgm:pt>
    <dgm:pt modelId="{E11FB585-7565-42B8-B852-5EF073A46B37}" type="pres">
      <dgm:prSet presAssocID="{6647B075-348D-4C29-B134-6D1E085BB3AC}" presName="iconBgRect" presStyleLbl="bgShp" presStyleIdx="1" presStyleCnt="5"/>
      <dgm:spPr/>
    </dgm:pt>
    <dgm:pt modelId="{698113FB-F857-41A2-8FA2-19456C13D31E}" type="pres">
      <dgm:prSet presAssocID="{6647B075-348D-4C29-B134-6D1E085BB3AC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ull Battery"/>
        </a:ext>
      </dgm:extLst>
    </dgm:pt>
    <dgm:pt modelId="{F8CB9D61-D3F1-4419-9B56-1F116E657F1C}" type="pres">
      <dgm:prSet presAssocID="{6647B075-348D-4C29-B134-6D1E085BB3AC}" presName="spaceRect" presStyleCnt="0"/>
      <dgm:spPr/>
    </dgm:pt>
    <dgm:pt modelId="{E08B1FCD-84A2-4B8E-9567-84D25C36C3A6}" type="pres">
      <dgm:prSet presAssocID="{6647B075-348D-4C29-B134-6D1E085BB3AC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608243C-B3FA-4C19-9750-F567BD4DC88A}" type="pres">
      <dgm:prSet presAssocID="{8F24E1B2-F0F9-466A-BBD9-BE61ED35C4C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FFD5D42-DEAF-47BE-ADF8-956D49C872AF}" type="pres">
      <dgm:prSet presAssocID="{406E7C34-EBE0-4B5C-ACFD-5A63B775969A}" presName="compNode" presStyleCnt="0"/>
      <dgm:spPr/>
    </dgm:pt>
    <dgm:pt modelId="{1B123B54-243D-4065-8BC4-AC883FA2257D}" type="pres">
      <dgm:prSet presAssocID="{406E7C34-EBE0-4B5C-ACFD-5A63B775969A}" presName="iconBgRect" presStyleLbl="bgShp" presStyleIdx="2" presStyleCnt="5"/>
      <dgm:spPr/>
    </dgm:pt>
    <dgm:pt modelId="{ACE59759-6BFB-4218-9BE0-7DEE5B881898}" type="pres">
      <dgm:prSet presAssocID="{406E7C34-EBE0-4B5C-ACFD-5A63B775969A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7223470E-4B82-46C9-99B2-C344C2D32B8D}" type="pres">
      <dgm:prSet presAssocID="{406E7C34-EBE0-4B5C-ACFD-5A63B775969A}" presName="spaceRect" presStyleCnt="0"/>
      <dgm:spPr/>
    </dgm:pt>
    <dgm:pt modelId="{55131FD1-C360-4FDF-805A-B37BC09EF215}" type="pres">
      <dgm:prSet presAssocID="{406E7C34-EBE0-4B5C-ACFD-5A63B775969A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57B5347-100C-40E5-97B5-2D1D5F1BE5AE}" type="pres">
      <dgm:prSet presAssocID="{0A397556-B74D-4751-A439-36FF2BCC3DF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BA94814-B7ED-421B-B9AF-C1F34744B673}" type="pres">
      <dgm:prSet presAssocID="{3997CC1E-DF1C-4AD9-8411-59F28A5468DD}" presName="compNode" presStyleCnt="0"/>
      <dgm:spPr/>
    </dgm:pt>
    <dgm:pt modelId="{3F2B79F5-79D5-4ECF-B428-A97ABA7CA6AF}" type="pres">
      <dgm:prSet presAssocID="{3997CC1E-DF1C-4AD9-8411-59F28A5468DD}" presName="iconBgRect" presStyleLbl="bgShp" presStyleIdx="3" presStyleCnt="5"/>
      <dgm:spPr/>
    </dgm:pt>
    <dgm:pt modelId="{34C1F147-4C1D-46FB-ADC6-E6DD5DA25CE8}" type="pres">
      <dgm:prSet presAssocID="{3997CC1E-DF1C-4AD9-8411-59F28A5468DD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1861BBCD-91F0-46DD-8241-4AAB8DA40DB6}" type="pres">
      <dgm:prSet presAssocID="{3997CC1E-DF1C-4AD9-8411-59F28A5468DD}" presName="spaceRect" presStyleCnt="0"/>
      <dgm:spPr/>
    </dgm:pt>
    <dgm:pt modelId="{103B9FDD-C9E8-428D-8F44-DCC17282E38B}" type="pres">
      <dgm:prSet presAssocID="{3997CC1E-DF1C-4AD9-8411-59F28A5468DD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180AA9E-7770-4D8C-96C0-D25E5CB69F95}" type="pres">
      <dgm:prSet presAssocID="{81BB0338-7BB6-487E-9A73-5D6BB591D7E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5FC008-81D6-46B6-B166-CECB21A4CC7F}" type="pres">
      <dgm:prSet presAssocID="{CEA20DD5-A8B2-4398-B3A7-85FC960DE10C}" presName="compNode" presStyleCnt="0"/>
      <dgm:spPr/>
    </dgm:pt>
    <dgm:pt modelId="{8ABA1507-C391-4E09-A64A-CA76B86BE59E}" type="pres">
      <dgm:prSet presAssocID="{CEA20DD5-A8B2-4398-B3A7-85FC960DE10C}" presName="iconBgRect" presStyleLbl="bgShp" presStyleIdx="4" presStyleCnt="5"/>
      <dgm:spPr/>
    </dgm:pt>
    <dgm:pt modelId="{B0FBC7EA-B11F-401A-B633-BC7766F91AAD}" type="pres">
      <dgm:prSet presAssocID="{CEA20DD5-A8B2-4398-B3A7-85FC960DE10C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768B6A19-19EF-4698-97B4-89854B9EC2AC}" type="pres">
      <dgm:prSet presAssocID="{CEA20DD5-A8B2-4398-B3A7-85FC960DE10C}" presName="spaceRect" presStyleCnt="0"/>
      <dgm:spPr/>
    </dgm:pt>
    <dgm:pt modelId="{B546852C-839B-4F3D-A91E-B2B25B61C5C2}" type="pres">
      <dgm:prSet presAssocID="{CEA20DD5-A8B2-4398-B3A7-85FC960DE10C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D23478-B7D7-4EFC-BFD3-8A50EC206284}" type="presOf" srcId="{3997CC1E-DF1C-4AD9-8411-59F28A5468DD}" destId="{103B9FDD-C9E8-428D-8F44-DCC17282E38B}" srcOrd="0" destOrd="0" presId="urn:microsoft.com/office/officeart/2018/2/layout/IconCircleList"/>
    <dgm:cxn modelId="{3FDE7673-30C5-4D87-9D7E-8F3AB627D4AA}" type="presOf" srcId="{FF5EA125-2644-407F-9444-27178E30EFDC}" destId="{BCBEDCA7-3308-43EF-A5F4-936FE8ED34FB}" srcOrd="0" destOrd="0" presId="urn:microsoft.com/office/officeart/2018/2/layout/IconCircleList"/>
    <dgm:cxn modelId="{91988BE1-ED58-4B57-9D9E-0C6700827FC7}" type="presOf" srcId="{0A397556-B74D-4751-A439-36FF2BCC3DF2}" destId="{C57B5347-100C-40E5-97B5-2D1D5F1BE5AE}" srcOrd="0" destOrd="0" presId="urn:microsoft.com/office/officeart/2018/2/layout/IconCircleList"/>
    <dgm:cxn modelId="{CA330D92-C387-4BEA-8CED-0C151CEDE6A7}" type="presOf" srcId="{9EFDCD8F-FF1E-48B7-99DC-588CA70BF552}" destId="{A423AEFF-7143-4634-AAFE-1FF8A8C69E2C}" srcOrd="0" destOrd="0" presId="urn:microsoft.com/office/officeart/2018/2/layout/IconCircleList"/>
    <dgm:cxn modelId="{165C6CDC-2F01-4DB8-818A-22F64BDBBCEC}" srcId="{07C58996-C13B-4059-9DDB-8CCA0801B1F7}" destId="{6647B075-348D-4C29-B134-6D1E085BB3AC}" srcOrd="1" destOrd="0" parTransId="{3CE67680-FC8C-44DC-9C91-59BB45F04727}" sibTransId="{8F24E1B2-F0F9-466A-BBD9-BE61ED35C4C1}"/>
    <dgm:cxn modelId="{82F399F4-B5DF-4D47-9475-91D41562DD98}" srcId="{07C58996-C13B-4059-9DDB-8CCA0801B1F7}" destId="{3997CC1E-DF1C-4AD9-8411-59F28A5468DD}" srcOrd="3" destOrd="0" parTransId="{F79493A4-366B-444C-88E5-D21AAA251804}" sibTransId="{81BB0338-7BB6-487E-9A73-5D6BB591D7E9}"/>
    <dgm:cxn modelId="{4CF7A3E6-F17B-42EF-B4D7-6A17DBA8687F}" type="presOf" srcId="{CEA20DD5-A8B2-4398-B3A7-85FC960DE10C}" destId="{B546852C-839B-4F3D-A91E-B2B25B61C5C2}" srcOrd="0" destOrd="0" presId="urn:microsoft.com/office/officeart/2018/2/layout/IconCircleList"/>
    <dgm:cxn modelId="{AA5CCCF2-6DA4-4CB0-A26B-4CDCF3C3D557}" srcId="{07C58996-C13B-4059-9DDB-8CCA0801B1F7}" destId="{CEA20DD5-A8B2-4398-B3A7-85FC960DE10C}" srcOrd="4" destOrd="0" parTransId="{837BD860-24B8-45BB-9195-883F7CBEEE6B}" sibTransId="{B460D78E-22D5-456D-B09F-659C8E361FF5}"/>
    <dgm:cxn modelId="{F44C44A2-4D28-4093-92FD-E059C906AE48}" srcId="{07C58996-C13B-4059-9DDB-8CCA0801B1F7}" destId="{9EFDCD8F-FF1E-48B7-99DC-588CA70BF552}" srcOrd="0" destOrd="0" parTransId="{21DA86CC-B1E5-48C8-A15F-1E6C17E3C6ED}" sibTransId="{FF5EA125-2644-407F-9444-27178E30EFDC}"/>
    <dgm:cxn modelId="{D3785649-F008-438A-B7EC-7C72D90AA51B}" type="presOf" srcId="{8F24E1B2-F0F9-466A-BBD9-BE61ED35C4C1}" destId="{A608243C-B3FA-4C19-9750-F567BD4DC88A}" srcOrd="0" destOrd="0" presId="urn:microsoft.com/office/officeart/2018/2/layout/IconCircleList"/>
    <dgm:cxn modelId="{4D9A0C31-70E9-4D13-9303-0304ACC6BB6B}" type="presOf" srcId="{81BB0338-7BB6-487E-9A73-5D6BB591D7E9}" destId="{0180AA9E-7770-4D8C-96C0-D25E5CB69F95}" srcOrd="0" destOrd="0" presId="urn:microsoft.com/office/officeart/2018/2/layout/IconCircleList"/>
    <dgm:cxn modelId="{B2FF79DF-79C2-4E3A-B91C-B073B401871A}" type="presOf" srcId="{406E7C34-EBE0-4B5C-ACFD-5A63B775969A}" destId="{55131FD1-C360-4FDF-805A-B37BC09EF215}" srcOrd="0" destOrd="0" presId="urn:microsoft.com/office/officeart/2018/2/layout/IconCircleList"/>
    <dgm:cxn modelId="{6E6399EF-EBCB-4947-850A-62FE2F372199}" type="presOf" srcId="{07C58996-C13B-4059-9DDB-8CCA0801B1F7}" destId="{7EFB3FEF-D010-4185-A77B-A1AE93478FC5}" srcOrd="0" destOrd="0" presId="urn:microsoft.com/office/officeart/2018/2/layout/IconCircleList"/>
    <dgm:cxn modelId="{F7B7580A-953F-4284-BBCF-9F1EE8E2F15B}" type="presOf" srcId="{6647B075-348D-4C29-B134-6D1E085BB3AC}" destId="{E08B1FCD-84A2-4B8E-9567-84D25C36C3A6}" srcOrd="0" destOrd="0" presId="urn:microsoft.com/office/officeart/2018/2/layout/IconCircleList"/>
    <dgm:cxn modelId="{FC278397-8327-4D17-B8D7-00CF8FCBB110}" srcId="{07C58996-C13B-4059-9DDB-8CCA0801B1F7}" destId="{406E7C34-EBE0-4B5C-ACFD-5A63B775969A}" srcOrd="2" destOrd="0" parTransId="{4B5EE0C5-5292-48BD-8F2B-84FD1126E010}" sibTransId="{0A397556-B74D-4751-A439-36FF2BCC3DF2}"/>
    <dgm:cxn modelId="{BD7E6C1F-6D6D-45CE-98D2-0BCEAD234E70}" type="presParOf" srcId="{7EFB3FEF-D010-4185-A77B-A1AE93478FC5}" destId="{099407A8-0845-43C6-8E5B-E4118529CA37}" srcOrd="0" destOrd="0" presId="urn:microsoft.com/office/officeart/2018/2/layout/IconCircleList"/>
    <dgm:cxn modelId="{3C8E16BB-B4B0-47DD-8E2B-D6FAE241B53D}" type="presParOf" srcId="{099407A8-0845-43C6-8E5B-E4118529CA37}" destId="{25C50F2F-0D0A-4A0A-A131-539C0B1681DF}" srcOrd="0" destOrd="0" presId="urn:microsoft.com/office/officeart/2018/2/layout/IconCircleList"/>
    <dgm:cxn modelId="{6FDDDE8E-2119-4C46-B45B-97921520C3AA}" type="presParOf" srcId="{25C50F2F-0D0A-4A0A-A131-539C0B1681DF}" destId="{4A668A96-1398-42D9-BFC2-0359FAB484F6}" srcOrd="0" destOrd="0" presId="urn:microsoft.com/office/officeart/2018/2/layout/IconCircleList"/>
    <dgm:cxn modelId="{719B0B79-F5E6-4D47-8D4D-F2803357213C}" type="presParOf" srcId="{25C50F2F-0D0A-4A0A-A131-539C0B1681DF}" destId="{6A61F059-6178-4227-9000-DE6D985DE2B4}" srcOrd="1" destOrd="0" presId="urn:microsoft.com/office/officeart/2018/2/layout/IconCircleList"/>
    <dgm:cxn modelId="{D1C57F6C-F1AF-4FDD-A6B7-50EC6EC25E19}" type="presParOf" srcId="{25C50F2F-0D0A-4A0A-A131-539C0B1681DF}" destId="{3932F6E9-B4BE-4296-A41D-A1470DE2D968}" srcOrd="2" destOrd="0" presId="urn:microsoft.com/office/officeart/2018/2/layout/IconCircleList"/>
    <dgm:cxn modelId="{18DFAD88-79C4-4464-A9C3-B30E975EE560}" type="presParOf" srcId="{25C50F2F-0D0A-4A0A-A131-539C0B1681DF}" destId="{A423AEFF-7143-4634-AAFE-1FF8A8C69E2C}" srcOrd="3" destOrd="0" presId="urn:microsoft.com/office/officeart/2018/2/layout/IconCircleList"/>
    <dgm:cxn modelId="{C93E77E5-CEAD-4960-9F88-0767F425E4D9}" type="presParOf" srcId="{099407A8-0845-43C6-8E5B-E4118529CA37}" destId="{BCBEDCA7-3308-43EF-A5F4-936FE8ED34FB}" srcOrd="1" destOrd="0" presId="urn:microsoft.com/office/officeart/2018/2/layout/IconCircleList"/>
    <dgm:cxn modelId="{0C182582-482E-4C2A-AA53-B9558D46C7C5}" type="presParOf" srcId="{099407A8-0845-43C6-8E5B-E4118529CA37}" destId="{F4F084B8-805F-49E5-B5A1-67550DB80EDF}" srcOrd="2" destOrd="0" presId="urn:microsoft.com/office/officeart/2018/2/layout/IconCircleList"/>
    <dgm:cxn modelId="{E43C422E-6855-4C0A-96EA-BD1D6CB578A0}" type="presParOf" srcId="{F4F084B8-805F-49E5-B5A1-67550DB80EDF}" destId="{E11FB585-7565-42B8-B852-5EF073A46B37}" srcOrd="0" destOrd="0" presId="urn:microsoft.com/office/officeart/2018/2/layout/IconCircleList"/>
    <dgm:cxn modelId="{995E7FB1-94EF-4029-8D16-27F0AF251D2B}" type="presParOf" srcId="{F4F084B8-805F-49E5-B5A1-67550DB80EDF}" destId="{698113FB-F857-41A2-8FA2-19456C13D31E}" srcOrd="1" destOrd="0" presId="urn:microsoft.com/office/officeart/2018/2/layout/IconCircleList"/>
    <dgm:cxn modelId="{88F87285-989F-40C1-AF1C-B8ECC9ECA518}" type="presParOf" srcId="{F4F084B8-805F-49E5-B5A1-67550DB80EDF}" destId="{F8CB9D61-D3F1-4419-9B56-1F116E657F1C}" srcOrd="2" destOrd="0" presId="urn:microsoft.com/office/officeart/2018/2/layout/IconCircleList"/>
    <dgm:cxn modelId="{C83E5956-AFB3-4086-B3AC-235815DB1854}" type="presParOf" srcId="{F4F084B8-805F-49E5-B5A1-67550DB80EDF}" destId="{E08B1FCD-84A2-4B8E-9567-84D25C36C3A6}" srcOrd="3" destOrd="0" presId="urn:microsoft.com/office/officeart/2018/2/layout/IconCircleList"/>
    <dgm:cxn modelId="{CBDA7F49-0CCD-4B7F-8922-D5849ED64205}" type="presParOf" srcId="{099407A8-0845-43C6-8E5B-E4118529CA37}" destId="{A608243C-B3FA-4C19-9750-F567BD4DC88A}" srcOrd="3" destOrd="0" presId="urn:microsoft.com/office/officeart/2018/2/layout/IconCircleList"/>
    <dgm:cxn modelId="{EFAAA5C0-23B0-4369-AB51-A6391FF2753A}" type="presParOf" srcId="{099407A8-0845-43C6-8E5B-E4118529CA37}" destId="{9FFD5D42-DEAF-47BE-ADF8-956D49C872AF}" srcOrd="4" destOrd="0" presId="urn:microsoft.com/office/officeart/2018/2/layout/IconCircleList"/>
    <dgm:cxn modelId="{36D1F1C0-09D0-405F-BB1E-733D06370E39}" type="presParOf" srcId="{9FFD5D42-DEAF-47BE-ADF8-956D49C872AF}" destId="{1B123B54-243D-4065-8BC4-AC883FA2257D}" srcOrd="0" destOrd="0" presId="urn:microsoft.com/office/officeart/2018/2/layout/IconCircleList"/>
    <dgm:cxn modelId="{C77CF644-C5CF-45A2-9955-3242765DEA7A}" type="presParOf" srcId="{9FFD5D42-DEAF-47BE-ADF8-956D49C872AF}" destId="{ACE59759-6BFB-4218-9BE0-7DEE5B881898}" srcOrd="1" destOrd="0" presId="urn:microsoft.com/office/officeart/2018/2/layout/IconCircleList"/>
    <dgm:cxn modelId="{D0D593EB-2478-4216-866E-905E543F9070}" type="presParOf" srcId="{9FFD5D42-DEAF-47BE-ADF8-956D49C872AF}" destId="{7223470E-4B82-46C9-99B2-C344C2D32B8D}" srcOrd="2" destOrd="0" presId="urn:microsoft.com/office/officeart/2018/2/layout/IconCircleList"/>
    <dgm:cxn modelId="{1E24A76B-B1AA-4E45-B3A1-4159C1C3EE5A}" type="presParOf" srcId="{9FFD5D42-DEAF-47BE-ADF8-956D49C872AF}" destId="{55131FD1-C360-4FDF-805A-B37BC09EF215}" srcOrd="3" destOrd="0" presId="urn:microsoft.com/office/officeart/2018/2/layout/IconCircleList"/>
    <dgm:cxn modelId="{320B2E6D-80A7-4EE2-BA33-F93E1E4BCF4C}" type="presParOf" srcId="{099407A8-0845-43C6-8E5B-E4118529CA37}" destId="{C57B5347-100C-40E5-97B5-2D1D5F1BE5AE}" srcOrd="5" destOrd="0" presId="urn:microsoft.com/office/officeart/2018/2/layout/IconCircleList"/>
    <dgm:cxn modelId="{F0811333-8C4E-4C1C-9AAA-5624832F0B66}" type="presParOf" srcId="{099407A8-0845-43C6-8E5B-E4118529CA37}" destId="{2BA94814-B7ED-421B-B9AF-C1F34744B673}" srcOrd="6" destOrd="0" presId="urn:microsoft.com/office/officeart/2018/2/layout/IconCircleList"/>
    <dgm:cxn modelId="{1D8A028C-BA85-41F9-B9E3-816666955E85}" type="presParOf" srcId="{2BA94814-B7ED-421B-B9AF-C1F34744B673}" destId="{3F2B79F5-79D5-4ECF-B428-A97ABA7CA6AF}" srcOrd="0" destOrd="0" presId="urn:microsoft.com/office/officeart/2018/2/layout/IconCircleList"/>
    <dgm:cxn modelId="{3A9166C1-039A-4C38-AD88-C7B7968ADCB6}" type="presParOf" srcId="{2BA94814-B7ED-421B-B9AF-C1F34744B673}" destId="{34C1F147-4C1D-46FB-ADC6-E6DD5DA25CE8}" srcOrd="1" destOrd="0" presId="urn:microsoft.com/office/officeart/2018/2/layout/IconCircleList"/>
    <dgm:cxn modelId="{F2DA39ED-3046-4DC7-A4F7-5CD12901256B}" type="presParOf" srcId="{2BA94814-B7ED-421B-B9AF-C1F34744B673}" destId="{1861BBCD-91F0-46DD-8241-4AAB8DA40DB6}" srcOrd="2" destOrd="0" presId="urn:microsoft.com/office/officeart/2018/2/layout/IconCircleList"/>
    <dgm:cxn modelId="{2D926105-DFF8-40B4-9D93-AA4A46E7C940}" type="presParOf" srcId="{2BA94814-B7ED-421B-B9AF-C1F34744B673}" destId="{103B9FDD-C9E8-428D-8F44-DCC17282E38B}" srcOrd="3" destOrd="0" presId="urn:microsoft.com/office/officeart/2018/2/layout/IconCircleList"/>
    <dgm:cxn modelId="{DD002C05-545E-4A6E-B56C-62569CB17DC1}" type="presParOf" srcId="{099407A8-0845-43C6-8E5B-E4118529CA37}" destId="{0180AA9E-7770-4D8C-96C0-D25E5CB69F95}" srcOrd="7" destOrd="0" presId="urn:microsoft.com/office/officeart/2018/2/layout/IconCircleList"/>
    <dgm:cxn modelId="{84032D90-8B81-40E0-9CAF-CEDDE5F82113}" type="presParOf" srcId="{099407A8-0845-43C6-8E5B-E4118529CA37}" destId="{6A5FC008-81D6-46B6-B166-CECB21A4CC7F}" srcOrd="8" destOrd="0" presId="urn:microsoft.com/office/officeart/2018/2/layout/IconCircleList"/>
    <dgm:cxn modelId="{8A93D63C-72FB-4100-93B9-67A6ED38C47B}" type="presParOf" srcId="{6A5FC008-81D6-46B6-B166-CECB21A4CC7F}" destId="{8ABA1507-C391-4E09-A64A-CA76B86BE59E}" srcOrd="0" destOrd="0" presId="urn:microsoft.com/office/officeart/2018/2/layout/IconCircleList"/>
    <dgm:cxn modelId="{7091276A-4477-4785-9DDB-4499B860E120}" type="presParOf" srcId="{6A5FC008-81D6-46B6-B166-CECB21A4CC7F}" destId="{B0FBC7EA-B11F-401A-B633-BC7766F91AAD}" srcOrd="1" destOrd="0" presId="urn:microsoft.com/office/officeart/2018/2/layout/IconCircleList"/>
    <dgm:cxn modelId="{75656246-E239-4011-BB1D-3329984548C1}" type="presParOf" srcId="{6A5FC008-81D6-46B6-B166-CECB21A4CC7F}" destId="{768B6A19-19EF-4698-97B4-89854B9EC2AC}" srcOrd="2" destOrd="0" presId="urn:microsoft.com/office/officeart/2018/2/layout/IconCircleList"/>
    <dgm:cxn modelId="{34034255-73DC-4DF2-BF0E-20341E0E410D}" type="presParOf" srcId="{6A5FC008-81D6-46B6-B166-CECB21A4CC7F}" destId="{B546852C-839B-4F3D-A91E-B2B25B61C5C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8B5DA0-2332-44ED-A31D-7581D73416F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C31F778-441B-4BA0-9EAA-F56FE0589510}">
      <dgm:prSet/>
      <dgm:spPr/>
      <dgm:t>
        <a:bodyPr/>
        <a:lstStyle/>
        <a:p>
          <a:r>
            <a:rPr lang="en-US"/>
            <a:t>Robot will test in an open ground</a:t>
          </a:r>
        </a:p>
      </dgm:t>
    </dgm:pt>
    <dgm:pt modelId="{8F5B0073-C450-45AE-BCFA-00A98F4DE538}" type="parTrans" cxnId="{4E13FD3C-51AD-4D32-80E1-F43B85D1F3C0}">
      <dgm:prSet/>
      <dgm:spPr/>
      <dgm:t>
        <a:bodyPr/>
        <a:lstStyle/>
        <a:p>
          <a:endParaRPr lang="en-US"/>
        </a:p>
      </dgm:t>
    </dgm:pt>
    <dgm:pt modelId="{0CB83C22-CA0D-40EF-9C09-92A2FC7EF05F}" type="sibTrans" cxnId="{4E13FD3C-51AD-4D32-80E1-F43B85D1F3C0}">
      <dgm:prSet/>
      <dgm:spPr/>
      <dgm:t>
        <a:bodyPr/>
        <a:lstStyle/>
        <a:p>
          <a:endParaRPr lang="en-US"/>
        </a:p>
      </dgm:t>
    </dgm:pt>
    <dgm:pt modelId="{6C420769-BDDB-4E10-B5F2-AAF530F90762}">
      <dgm:prSet/>
      <dgm:spPr/>
      <dgm:t>
        <a:bodyPr/>
        <a:lstStyle/>
        <a:p>
          <a:r>
            <a:rPr lang="en-US"/>
            <a:t>It will run on rough terrains to see the balancing </a:t>
          </a:r>
        </a:p>
      </dgm:t>
    </dgm:pt>
    <dgm:pt modelId="{18B70B4F-3294-41FE-AD22-F843546EE253}" type="parTrans" cxnId="{66C20591-DDC9-45B5-852F-570D706F3A4F}">
      <dgm:prSet/>
      <dgm:spPr/>
      <dgm:t>
        <a:bodyPr/>
        <a:lstStyle/>
        <a:p>
          <a:endParaRPr lang="en-US"/>
        </a:p>
      </dgm:t>
    </dgm:pt>
    <dgm:pt modelId="{DCBBF993-0F5A-4541-9B71-7899A409C5BA}" type="sibTrans" cxnId="{66C20591-DDC9-45B5-852F-570D706F3A4F}">
      <dgm:prSet/>
      <dgm:spPr/>
      <dgm:t>
        <a:bodyPr/>
        <a:lstStyle/>
        <a:p>
          <a:endParaRPr lang="en-US"/>
        </a:p>
      </dgm:t>
    </dgm:pt>
    <dgm:pt modelId="{B34B11D7-ABAF-43DD-992A-B3E2E77E8654}">
      <dgm:prSet/>
      <dgm:spPr/>
      <dgm:t>
        <a:bodyPr/>
        <a:lstStyle/>
        <a:p>
          <a:r>
            <a:rPr lang="en-US"/>
            <a:t>It will run for long time to see the battery timing </a:t>
          </a:r>
        </a:p>
      </dgm:t>
    </dgm:pt>
    <dgm:pt modelId="{570836FE-40B0-4F93-AD02-F3538566E0E5}" type="parTrans" cxnId="{01A746D0-C38E-495E-8595-B41877FDBE5C}">
      <dgm:prSet/>
      <dgm:spPr/>
      <dgm:t>
        <a:bodyPr/>
        <a:lstStyle/>
        <a:p>
          <a:endParaRPr lang="en-US"/>
        </a:p>
      </dgm:t>
    </dgm:pt>
    <dgm:pt modelId="{04DCD87D-E336-491F-8541-2180B5B817A6}" type="sibTrans" cxnId="{01A746D0-C38E-495E-8595-B41877FDBE5C}">
      <dgm:prSet/>
      <dgm:spPr/>
      <dgm:t>
        <a:bodyPr/>
        <a:lstStyle/>
        <a:p>
          <a:endParaRPr lang="en-US"/>
        </a:p>
      </dgm:t>
    </dgm:pt>
    <dgm:pt modelId="{8FAE40D9-44D3-4303-8F52-32E5EFF1CB4F}">
      <dgm:prSet/>
      <dgm:spPr/>
      <dgm:t>
        <a:bodyPr/>
        <a:lstStyle/>
        <a:p>
          <a:r>
            <a:rPr lang="en-US"/>
            <a:t>It will run in a large area to see the distance travel by robot</a:t>
          </a:r>
        </a:p>
      </dgm:t>
    </dgm:pt>
    <dgm:pt modelId="{F2DAA177-C64B-4107-AFC8-700BC6FEABE8}" type="parTrans" cxnId="{273BB58C-CCB2-4A4A-816D-382D6B3158CC}">
      <dgm:prSet/>
      <dgm:spPr/>
      <dgm:t>
        <a:bodyPr/>
        <a:lstStyle/>
        <a:p>
          <a:endParaRPr lang="en-US"/>
        </a:p>
      </dgm:t>
    </dgm:pt>
    <dgm:pt modelId="{33A9336F-3EB6-4138-8380-D6004FDD1AEA}" type="sibTrans" cxnId="{273BB58C-CCB2-4A4A-816D-382D6B3158CC}">
      <dgm:prSet/>
      <dgm:spPr/>
      <dgm:t>
        <a:bodyPr/>
        <a:lstStyle/>
        <a:p>
          <a:endParaRPr lang="en-US"/>
        </a:p>
      </dgm:t>
    </dgm:pt>
    <dgm:pt modelId="{FAD7DB8A-1771-4A80-A211-9AE674932F0B}" type="pres">
      <dgm:prSet presAssocID="{F48B5DA0-2332-44ED-A31D-7581D73416F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5812D0-50FA-4660-ACAE-61FDD6CB5791}" type="pres">
      <dgm:prSet presAssocID="{F48B5DA0-2332-44ED-A31D-7581D73416F8}" presName="container" presStyleCnt="0">
        <dgm:presLayoutVars>
          <dgm:dir/>
          <dgm:resizeHandles val="exact"/>
        </dgm:presLayoutVars>
      </dgm:prSet>
      <dgm:spPr/>
    </dgm:pt>
    <dgm:pt modelId="{2FA512A8-240F-473D-B9F1-14E54812382F}" type="pres">
      <dgm:prSet presAssocID="{EC31F778-441B-4BA0-9EAA-F56FE0589510}" presName="compNode" presStyleCnt="0"/>
      <dgm:spPr/>
    </dgm:pt>
    <dgm:pt modelId="{42A0F691-32D9-42DF-BFB5-EF5449127779}" type="pres">
      <dgm:prSet presAssocID="{EC31F778-441B-4BA0-9EAA-F56FE0589510}" presName="iconBgRect" presStyleLbl="bgShp" presStyleIdx="0" presStyleCnt="4"/>
      <dgm:spPr/>
    </dgm:pt>
    <dgm:pt modelId="{1B2DC33D-EAF3-47B2-9639-7E946D750AED}" type="pres">
      <dgm:prSet presAssocID="{EC31F778-441B-4BA0-9EAA-F56FE0589510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DC8BC209-8A7B-4AB3-9915-5C883F60BB5A}" type="pres">
      <dgm:prSet presAssocID="{EC31F778-441B-4BA0-9EAA-F56FE0589510}" presName="spaceRect" presStyleCnt="0"/>
      <dgm:spPr/>
    </dgm:pt>
    <dgm:pt modelId="{93378496-9038-4E48-A13D-1C79B17B2035}" type="pres">
      <dgm:prSet presAssocID="{EC31F778-441B-4BA0-9EAA-F56FE0589510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F958673-46CE-44E8-B107-B323E86DA499}" type="pres">
      <dgm:prSet presAssocID="{0CB83C22-CA0D-40EF-9C09-92A2FC7EF05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DD08956-C915-40DB-8353-F08E48113474}" type="pres">
      <dgm:prSet presAssocID="{6C420769-BDDB-4E10-B5F2-AAF530F90762}" presName="compNode" presStyleCnt="0"/>
      <dgm:spPr/>
    </dgm:pt>
    <dgm:pt modelId="{279B1D20-9AD5-404F-9770-4200D9269E0E}" type="pres">
      <dgm:prSet presAssocID="{6C420769-BDDB-4E10-B5F2-AAF530F90762}" presName="iconBgRect" presStyleLbl="bgShp" presStyleIdx="1" presStyleCnt="4"/>
      <dgm:spPr/>
    </dgm:pt>
    <dgm:pt modelId="{710C2A02-4FC8-4022-9C28-3568601312C2}" type="pres">
      <dgm:prSet presAssocID="{6C420769-BDDB-4E10-B5F2-AAF530F90762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rawl"/>
        </a:ext>
      </dgm:extLst>
    </dgm:pt>
    <dgm:pt modelId="{015C3D6D-F02B-4932-A329-8A23C503C40D}" type="pres">
      <dgm:prSet presAssocID="{6C420769-BDDB-4E10-B5F2-AAF530F90762}" presName="spaceRect" presStyleCnt="0"/>
      <dgm:spPr/>
    </dgm:pt>
    <dgm:pt modelId="{FCCE8391-8ACE-42A2-BC7E-AC80A0FEDFA7}" type="pres">
      <dgm:prSet presAssocID="{6C420769-BDDB-4E10-B5F2-AAF530F90762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2AB7B5C-6A9A-4A0A-A49A-9C26BB4C9D42}" type="pres">
      <dgm:prSet presAssocID="{DCBBF993-0F5A-4541-9B71-7899A409C5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C06CA37-A921-4124-822E-D00D4E2A00B6}" type="pres">
      <dgm:prSet presAssocID="{B34B11D7-ABAF-43DD-992A-B3E2E77E8654}" presName="compNode" presStyleCnt="0"/>
      <dgm:spPr/>
    </dgm:pt>
    <dgm:pt modelId="{0E06F6AF-7467-4BAA-A89D-0342CCAABBB3}" type="pres">
      <dgm:prSet presAssocID="{B34B11D7-ABAF-43DD-992A-B3E2E77E8654}" presName="iconBgRect" presStyleLbl="bgShp" presStyleIdx="2" presStyleCnt="4"/>
      <dgm:spPr/>
    </dgm:pt>
    <dgm:pt modelId="{6FE44D95-4E00-4F85-8627-2824FB46F702}" type="pres">
      <dgm:prSet presAssocID="{B34B11D7-ABAF-43DD-992A-B3E2E77E8654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A08055F-9377-4E0D-9278-8A88DC1B57F7}" type="pres">
      <dgm:prSet presAssocID="{B34B11D7-ABAF-43DD-992A-B3E2E77E8654}" presName="spaceRect" presStyleCnt="0"/>
      <dgm:spPr/>
    </dgm:pt>
    <dgm:pt modelId="{AED1175F-4687-45DA-8EF1-637C7078ACA1}" type="pres">
      <dgm:prSet presAssocID="{B34B11D7-ABAF-43DD-992A-B3E2E77E8654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E786440-297D-4A5B-AA62-8A6856D55F14}" type="pres">
      <dgm:prSet presAssocID="{04DCD87D-E336-491F-8541-2180B5B817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A4F0102-82AD-4823-8A7F-2E033879873E}" type="pres">
      <dgm:prSet presAssocID="{8FAE40D9-44D3-4303-8F52-32E5EFF1CB4F}" presName="compNode" presStyleCnt="0"/>
      <dgm:spPr/>
    </dgm:pt>
    <dgm:pt modelId="{7B224B46-D704-44DA-8946-C4885EE78953}" type="pres">
      <dgm:prSet presAssocID="{8FAE40D9-44D3-4303-8F52-32E5EFF1CB4F}" presName="iconBgRect" presStyleLbl="bgShp" presStyleIdx="3" presStyleCnt="4"/>
      <dgm:spPr/>
    </dgm:pt>
    <dgm:pt modelId="{63A165A2-93FB-43A4-BA99-D5B57B42BD72}" type="pres">
      <dgm:prSet presAssocID="{8FAE40D9-44D3-4303-8F52-32E5EFF1CB4F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B7E4D63C-D1EF-45B2-95F7-69C5AA1BEAC4}" type="pres">
      <dgm:prSet presAssocID="{8FAE40D9-44D3-4303-8F52-32E5EFF1CB4F}" presName="spaceRect" presStyleCnt="0"/>
      <dgm:spPr/>
    </dgm:pt>
    <dgm:pt modelId="{E80B1EF6-D9EE-46C7-9A93-BBF45ED96A3D}" type="pres">
      <dgm:prSet presAssocID="{8FAE40D9-44D3-4303-8F52-32E5EFF1CB4F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3A886B-A022-4468-86FB-57D0C4DAE257}" type="presOf" srcId="{8FAE40D9-44D3-4303-8F52-32E5EFF1CB4F}" destId="{E80B1EF6-D9EE-46C7-9A93-BBF45ED96A3D}" srcOrd="0" destOrd="0" presId="urn:microsoft.com/office/officeart/2018/2/layout/IconCircleList"/>
    <dgm:cxn modelId="{6A90D544-5C66-431B-9B9D-56877731B932}" type="presOf" srcId="{EC31F778-441B-4BA0-9EAA-F56FE0589510}" destId="{93378496-9038-4E48-A13D-1C79B17B2035}" srcOrd="0" destOrd="0" presId="urn:microsoft.com/office/officeart/2018/2/layout/IconCircleList"/>
    <dgm:cxn modelId="{332172F8-54D6-4B58-8291-07E08355B177}" type="presOf" srcId="{04DCD87D-E336-491F-8541-2180B5B817A6}" destId="{AE786440-297D-4A5B-AA62-8A6856D55F14}" srcOrd="0" destOrd="0" presId="urn:microsoft.com/office/officeart/2018/2/layout/IconCircleList"/>
    <dgm:cxn modelId="{4E13FD3C-51AD-4D32-80E1-F43B85D1F3C0}" srcId="{F48B5DA0-2332-44ED-A31D-7581D73416F8}" destId="{EC31F778-441B-4BA0-9EAA-F56FE0589510}" srcOrd="0" destOrd="0" parTransId="{8F5B0073-C450-45AE-BCFA-00A98F4DE538}" sibTransId="{0CB83C22-CA0D-40EF-9C09-92A2FC7EF05F}"/>
    <dgm:cxn modelId="{66C20591-DDC9-45B5-852F-570D706F3A4F}" srcId="{F48B5DA0-2332-44ED-A31D-7581D73416F8}" destId="{6C420769-BDDB-4E10-B5F2-AAF530F90762}" srcOrd="1" destOrd="0" parTransId="{18B70B4F-3294-41FE-AD22-F843546EE253}" sibTransId="{DCBBF993-0F5A-4541-9B71-7899A409C5BA}"/>
    <dgm:cxn modelId="{F0B0351E-4808-4856-8175-9157437A2D66}" type="presOf" srcId="{6C420769-BDDB-4E10-B5F2-AAF530F90762}" destId="{FCCE8391-8ACE-42A2-BC7E-AC80A0FEDFA7}" srcOrd="0" destOrd="0" presId="urn:microsoft.com/office/officeart/2018/2/layout/IconCircleList"/>
    <dgm:cxn modelId="{EA5D766A-027D-4ADB-98CA-2A995D5BACBF}" type="presOf" srcId="{F48B5DA0-2332-44ED-A31D-7581D73416F8}" destId="{FAD7DB8A-1771-4A80-A211-9AE674932F0B}" srcOrd="0" destOrd="0" presId="urn:microsoft.com/office/officeart/2018/2/layout/IconCircleList"/>
    <dgm:cxn modelId="{01A746D0-C38E-495E-8595-B41877FDBE5C}" srcId="{F48B5DA0-2332-44ED-A31D-7581D73416F8}" destId="{B34B11D7-ABAF-43DD-992A-B3E2E77E8654}" srcOrd="2" destOrd="0" parTransId="{570836FE-40B0-4F93-AD02-F3538566E0E5}" sibTransId="{04DCD87D-E336-491F-8541-2180B5B817A6}"/>
    <dgm:cxn modelId="{E6EF42A3-06B2-447F-8EFD-57803FF77AE9}" type="presOf" srcId="{0CB83C22-CA0D-40EF-9C09-92A2FC7EF05F}" destId="{CF958673-46CE-44E8-B107-B323E86DA499}" srcOrd="0" destOrd="0" presId="urn:microsoft.com/office/officeart/2018/2/layout/IconCircleList"/>
    <dgm:cxn modelId="{ACF751FA-4841-4F06-8EC0-975827B1C564}" type="presOf" srcId="{B34B11D7-ABAF-43DD-992A-B3E2E77E8654}" destId="{AED1175F-4687-45DA-8EF1-637C7078ACA1}" srcOrd="0" destOrd="0" presId="urn:microsoft.com/office/officeart/2018/2/layout/IconCircleList"/>
    <dgm:cxn modelId="{273BB58C-CCB2-4A4A-816D-382D6B3158CC}" srcId="{F48B5DA0-2332-44ED-A31D-7581D73416F8}" destId="{8FAE40D9-44D3-4303-8F52-32E5EFF1CB4F}" srcOrd="3" destOrd="0" parTransId="{F2DAA177-C64B-4107-AFC8-700BC6FEABE8}" sibTransId="{33A9336F-3EB6-4138-8380-D6004FDD1AEA}"/>
    <dgm:cxn modelId="{F56634C5-F196-4744-8514-53AECFC86074}" type="presOf" srcId="{DCBBF993-0F5A-4541-9B71-7899A409C5BA}" destId="{52AB7B5C-6A9A-4A0A-A49A-9C26BB4C9D42}" srcOrd="0" destOrd="0" presId="urn:microsoft.com/office/officeart/2018/2/layout/IconCircleList"/>
    <dgm:cxn modelId="{44F11358-8090-4893-BC84-E63A4F272961}" type="presParOf" srcId="{FAD7DB8A-1771-4A80-A211-9AE674932F0B}" destId="{9A5812D0-50FA-4660-ACAE-61FDD6CB5791}" srcOrd="0" destOrd="0" presId="urn:microsoft.com/office/officeart/2018/2/layout/IconCircleList"/>
    <dgm:cxn modelId="{A0660E86-83FB-4DFC-B7C1-74188D110784}" type="presParOf" srcId="{9A5812D0-50FA-4660-ACAE-61FDD6CB5791}" destId="{2FA512A8-240F-473D-B9F1-14E54812382F}" srcOrd="0" destOrd="0" presId="urn:microsoft.com/office/officeart/2018/2/layout/IconCircleList"/>
    <dgm:cxn modelId="{06F1C737-D133-4913-BE4E-503422E5FF29}" type="presParOf" srcId="{2FA512A8-240F-473D-B9F1-14E54812382F}" destId="{42A0F691-32D9-42DF-BFB5-EF5449127779}" srcOrd="0" destOrd="0" presId="urn:microsoft.com/office/officeart/2018/2/layout/IconCircleList"/>
    <dgm:cxn modelId="{FE298BCA-6C0D-4138-A618-C54044535274}" type="presParOf" srcId="{2FA512A8-240F-473D-B9F1-14E54812382F}" destId="{1B2DC33D-EAF3-47B2-9639-7E946D750AED}" srcOrd="1" destOrd="0" presId="urn:microsoft.com/office/officeart/2018/2/layout/IconCircleList"/>
    <dgm:cxn modelId="{E95E55B0-83C0-421D-A781-F69EB81859D7}" type="presParOf" srcId="{2FA512A8-240F-473D-B9F1-14E54812382F}" destId="{DC8BC209-8A7B-4AB3-9915-5C883F60BB5A}" srcOrd="2" destOrd="0" presId="urn:microsoft.com/office/officeart/2018/2/layout/IconCircleList"/>
    <dgm:cxn modelId="{C5D2B790-02FB-41A8-A408-428704B0BA11}" type="presParOf" srcId="{2FA512A8-240F-473D-B9F1-14E54812382F}" destId="{93378496-9038-4E48-A13D-1C79B17B2035}" srcOrd="3" destOrd="0" presId="urn:microsoft.com/office/officeart/2018/2/layout/IconCircleList"/>
    <dgm:cxn modelId="{53587C35-80EA-48C1-A988-68646129CD68}" type="presParOf" srcId="{9A5812D0-50FA-4660-ACAE-61FDD6CB5791}" destId="{CF958673-46CE-44E8-B107-B323E86DA499}" srcOrd="1" destOrd="0" presId="urn:microsoft.com/office/officeart/2018/2/layout/IconCircleList"/>
    <dgm:cxn modelId="{5B983E47-1079-4C75-ABF5-D9C0B7CE7EC0}" type="presParOf" srcId="{9A5812D0-50FA-4660-ACAE-61FDD6CB5791}" destId="{2DD08956-C915-40DB-8353-F08E48113474}" srcOrd="2" destOrd="0" presId="urn:microsoft.com/office/officeart/2018/2/layout/IconCircleList"/>
    <dgm:cxn modelId="{F56242A9-2B30-456B-80B4-EC7AAF933F0B}" type="presParOf" srcId="{2DD08956-C915-40DB-8353-F08E48113474}" destId="{279B1D20-9AD5-404F-9770-4200D9269E0E}" srcOrd="0" destOrd="0" presId="urn:microsoft.com/office/officeart/2018/2/layout/IconCircleList"/>
    <dgm:cxn modelId="{E28FB4EB-16FD-4C46-A3AA-B679F8FBBF5D}" type="presParOf" srcId="{2DD08956-C915-40DB-8353-F08E48113474}" destId="{710C2A02-4FC8-4022-9C28-3568601312C2}" srcOrd="1" destOrd="0" presId="urn:microsoft.com/office/officeart/2018/2/layout/IconCircleList"/>
    <dgm:cxn modelId="{419ACF29-2EA6-404A-A43C-DA647643E2B7}" type="presParOf" srcId="{2DD08956-C915-40DB-8353-F08E48113474}" destId="{015C3D6D-F02B-4932-A329-8A23C503C40D}" srcOrd="2" destOrd="0" presId="urn:microsoft.com/office/officeart/2018/2/layout/IconCircleList"/>
    <dgm:cxn modelId="{DFD5A6DD-0A0E-46AF-9420-1EEAF5008029}" type="presParOf" srcId="{2DD08956-C915-40DB-8353-F08E48113474}" destId="{FCCE8391-8ACE-42A2-BC7E-AC80A0FEDFA7}" srcOrd="3" destOrd="0" presId="urn:microsoft.com/office/officeart/2018/2/layout/IconCircleList"/>
    <dgm:cxn modelId="{448EE25F-D324-42C5-A55B-FDFE30129B7A}" type="presParOf" srcId="{9A5812D0-50FA-4660-ACAE-61FDD6CB5791}" destId="{52AB7B5C-6A9A-4A0A-A49A-9C26BB4C9D42}" srcOrd="3" destOrd="0" presId="urn:microsoft.com/office/officeart/2018/2/layout/IconCircleList"/>
    <dgm:cxn modelId="{E91F99DE-E018-436C-AE20-1E84C8ACF91A}" type="presParOf" srcId="{9A5812D0-50FA-4660-ACAE-61FDD6CB5791}" destId="{BC06CA37-A921-4124-822E-D00D4E2A00B6}" srcOrd="4" destOrd="0" presId="urn:microsoft.com/office/officeart/2018/2/layout/IconCircleList"/>
    <dgm:cxn modelId="{CCFCF5AA-8039-4020-B9FE-F5F350FEE5F5}" type="presParOf" srcId="{BC06CA37-A921-4124-822E-D00D4E2A00B6}" destId="{0E06F6AF-7467-4BAA-A89D-0342CCAABBB3}" srcOrd="0" destOrd="0" presId="urn:microsoft.com/office/officeart/2018/2/layout/IconCircleList"/>
    <dgm:cxn modelId="{F7094ED6-2278-4E02-B2C3-F5744630ED30}" type="presParOf" srcId="{BC06CA37-A921-4124-822E-D00D4E2A00B6}" destId="{6FE44D95-4E00-4F85-8627-2824FB46F702}" srcOrd="1" destOrd="0" presId="urn:microsoft.com/office/officeart/2018/2/layout/IconCircleList"/>
    <dgm:cxn modelId="{516F010A-1C69-4CF4-9B43-49C29BCF6BBC}" type="presParOf" srcId="{BC06CA37-A921-4124-822E-D00D4E2A00B6}" destId="{CA08055F-9377-4E0D-9278-8A88DC1B57F7}" srcOrd="2" destOrd="0" presId="urn:microsoft.com/office/officeart/2018/2/layout/IconCircleList"/>
    <dgm:cxn modelId="{01DD74E9-E1B4-47D1-A444-5E83E5610E0B}" type="presParOf" srcId="{BC06CA37-A921-4124-822E-D00D4E2A00B6}" destId="{AED1175F-4687-45DA-8EF1-637C7078ACA1}" srcOrd="3" destOrd="0" presId="urn:microsoft.com/office/officeart/2018/2/layout/IconCircleList"/>
    <dgm:cxn modelId="{F471F12C-EF52-4068-8495-BF4B8091CBFB}" type="presParOf" srcId="{9A5812D0-50FA-4660-ACAE-61FDD6CB5791}" destId="{AE786440-297D-4A5B-AA62-8A6856D55F14}" srcOrd="5" destOrd="0" presId="urn:microsoft.com/office/officeart/2018/2/layout/IconCircleList"/>
    <dgm:cxn modelId="{44C20F06-A9D0-42E5-91F7-32BC0FDEC246}" type="presParOf" srcId="{9A5812D0-50FA-4660-ACAE-61FDD6CB5791}" destId="{9A4F0102-82AD-4823-8A7F-2E033879873E}" srcOrd="6" destOrd="0" presId="urn:microsoft.com/office/officeart/2018/2/layout/IconCircleList"/>
    <dgm:cxn modelId="{05135BC1-FB8D-4BD2-A2DE-C289EDFB1792}" type="presParOf" srcId="{9A4F0102-82AD-4823-8A7F-2E033879873E}" destId="{7B224B46-D704-44DA-8946-C4885EE78953}" srcOrd="0" destOrd="0" presId="urn:microsoft.com/office/officeart/2018/2/layout/IconCircleList"/>
    <dgm:cxn modelId="{F36B4154-724B-436B-AC37-CCA294A7F01E}" type="presParOf" srcId="{9A4F0102-82AD-4823-8A7F-2E033879873E}" destId="{63A165A2-93FB-43A4-BA99-D5B57B42BD72}" srcOrd="1" destOrd="0" presId="urn:microsoft.com/office/officeart/2018/2/layout/IconCircleList"/>
    <dgm:cxn modelId="{6A79BA25-B140-49E3-846E-03888D9D57A7}" type="presParOf" srcId="{9A4F0102-82AD-4823-8A7F-2E033879873E}" destId="{B7E4D63C-D1EF-45B2-95F7-69C5AA1BEAC4}" srcOrd="2" destOrd="0" presId="urn:microsoft.com/office/officeart/2018/2/layout/IconCircleList"/>
    <dgm:cxn modelId="{3142FEF9-02A2-4D9A-A2BB-DA33B66D8019}" type="presParOf" srcId="{9A4F0102-82AD-4823-8A7F-2E033879873E}" destId="{E80B1EF6-D9EE-46C7-9A93-BBF45ED96A3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0D9D6A-E514-4C16-8371-E6CF25144D1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E3D2B04A-BF63-4A49-B138-3AC93B51B93C}">
      <dgm:prSet/>
      <dgm:spPr/>
      <dgm:t>
        <a:bodyPr/>
        <a:lstStyle/>
        <a:p>
          <a:pPr>
            <a:defRPr b="1"/>
          </a:pPr>
          <a:r>
            <a:rPr lang="en-US"/>
            <a:t>The resources required for the testing to check ER’s are:</a:t>
          </a:r>
        </a:p>
      </dgm:t>
    </dgm:pt>
    <dgm:pt modelId="{78D8D286-1691-4BEC-9A45-0ACC4431EA5B}" type="parTrans" cxnId="{BB63C3A7-1714-43E5-9AD8-95A4900B9BBA}">
      <dgm:prSet/>
      <dgm:spPr/>
      <dgm:t>
        <a:bodyPr/>
        <a:lstStyle/>
        <a:p>
          <a:endParaRPr lang="en-US"/>
        </a:p>
      </dgm:t>
    </dgm:pt>
    <dgm:pt modelId="{DC00D69D-5DB0-451B-B884-477614CDAA30}" type="sibTrans" cxnId="{BB63C3A7-1714-43E5-9AD8-95A4900B9BBA}">
      <dgm:prSet/>
      <dgm:spPr/>
      <dgm:t>
        <a:bodyPr/>
        <a:lstStyle/>
        <a:p>
          <a:endParaRPr lang="en-US"/>
        </a:p>
      </dgm:t>
    </dgm:pt>
    <dgm:pt modelId="{BCEDB60F-CE72-4A00-B3BA-F799F75D41E5}">
      <dgm:prSet/>
      <dgm:spPr/>
      <dgm:t>
        <a:bodyPr/>
        <a:lstStyle/>
        <a:p>
          <a:r>
            <a:rPr lang="en-US"/>
            <a:t>Measuring scale (inch and cm units)</a:t>
          </a:r>
        </a:p>
      </dgm:t>
    </dgm:pt>
    <dgm:pt modelId="{7CB6AF82-CD3B-45C4-AAA9-481001F89DF4}" type="parTrans" cxnId="{07F03D7F-E999-4741-BF3F-E270DC40679D}">
      <dgm:prSet/>
      <dgm:spPr/>
      <dgm:t>
        <a:bodyPr/>
        <a:lstStyle/>
        <a:p>
          <a:endParaRPr lang="en-US"/>
        </a:p>
      </dgm:t>
    </dgm:pt>
    <dgm:pt modelId="{F82489E0-79FD-4292-84ED-1CA96270CAF2}" type="sibTrans" cxnId="{07F03D7F-E999-4741-BF3F-E270DC40679D}">
      <dgm:prSet/>
      <dgm:spPr/>
      <dgm:t>
        <a:bodyPr/>
        <a:lstStyle/>
        <a:p>
          <a:endParaRPr lang="en-US"/>
        </a:p>
      </dgm:t>
    </dgm:pt>
    <dgm:pt modelId="{0F657369-5BCC-4316-855C-73365DA430CF}">
      <dgm:prSet/>
      <dgm:spPr/>
      <dgm:t>
        <a:bodyPr/>
        <a:lstStyle/>
        <a:p>
          <a:r>
            <a:rPr lang="en-US"/>
            <a:t>Measuring scale (meters)</a:t>
          </a:r>
        </a:p>
      </dgm:t>
    </dgm:pt>
    <dgm:pt modelId="{F1FCF848-588B-47E5-BADC-39720EE26368}" type="parTrans" cxnId="{EF20008A-C65A-49B8-950E-880BC4C30265}">
      <dgm:prSet/>
      <dgm:spPr/>
      <dgm:t>
        <a:bodyPr/>
        <a:lstStyle/>
        <a:p>
          <a:endParaRPr lang="en-US"/>
        </a:p>
      </dgm:t>
    </dgm:pt>
    <dgm:pt modelId="{80CEE766-E909-44E2-8F77-F8DA5EEAE5F0}" type="sibTrans" cxnId="{EF20008A-C65A-49B8-950E-880BC4C30265}">
      <dgm:prSet/>
      <dgm:spPr/>
      <dgm:t>
        <a:bodyPr/>
        <a:lstStyle/>
        <a:p>
          <a:endParaRPr lang="en-US"/>
        </a:p>
      </dgm:t>
    </dgm:pt>
    <dgm:pt modelId="{533C1D91-A9FB-40D8-9C62-F7CC9F024C22}">
      <dgm:prSet/>
      <dgm:spPr/>
      <dgm:t>
        <a:bodyPr/>
        <a:lstStyle/>
        <a:p>
          <a:r>
            <a:rPr lang="en-US"/>
            <a:t>Sensitive weight machine (lb.)</a:t>
          </a:r>
        </a:p>
      </dgm:t>
    </dgm:pt>
    <dgm:pt modelId="{90FD0F36-131A-45D0-83B1-716C2BD5F80E}" type="parTrans" cxnId="{0E2526C3-4A84-42D9-B14F-A2D1A6B2C19B}">
      <dgm:prSet/>
      <dgm:spPr/>
      <dgm:t>
        <a:bodyPr/>
        <a:lstStyle/>
        <a:p>
          <a:endParaRPr lang="en-US"/>
        </a:p>
      </dgm:t>
    </dgm:pt>
    <dgm:pt modelId="{684CE39E-0DEB-4D65-A7FA-C5F6CBB668A0}" type="sibTrans" cxnId="{0E2526C3-4A84-42D9-B14F-A2D1A6B2C19B}">
      <dgm:prSet/>
      <dgm:spPr/>
      <dgm:t>
        <a:bodyPr/>
        <a:lstStyle/>
        <a:p>
          <a:endParaRPr lang="en-US"/>
        </a:p>
      </dgm:t>
    </dgm:pt>
    <dgm:pt modelId="{4E5F59B9-C173-4247-AD3F-30E238943B91}">
      <dgm:prSet/>
      <dgm:spPr/>
      <dgm:t>
        <a:bodyPr/>
        <a:lstStyle/>
        <a:p>
          <a:r>
            <a:rPr lang="en-US"/>
            <a:t>Stop watch (minutes and seconds)</a:t>
          </a:r>
        </a:p>
      </dgm:t>
    </dgm:pt>
    <dgm:pt modelId="{95597BEA-1758-4E78-9CDA-56190310A69B}" type="parTrans" cxnId="{A581C3CE-6B16-4953-8EB4-394182DA6FE4}">
      <dgm:prSet/>
      <dgm:spPr/>
      <dgm:t>
        <a:bodyPr/>
        <a:lstStyle/>
        <a:p>
          <a:endParaRPr lang="en-US"/>
        </a:p>
      </dgm:t>
    </dgm:pt>
    <dgm:pt modelId="{09AEE2BB-BF43-491E-87B1-1BB0DC900400}" type="sibTrans" cxnId="{A581C3CE-6B16-4953-8EB4-394182DA6FE4}">
      <dgm:prSet/>
      <dgm:spPr/>
      <dgm:t>
        <a:bodyPr/>
        <a:lstStyle/>
        <a:p>
          <a:endParaRPr lang="en-US"/>
        </a:p>
      </dgm:t>
    </dgm:pt>
    <dgm:pt modelId="{9F83C9DC-A44A-4257-9975-AE565F69C94B}">
      <dgm:prSet/>
      <dgm:spPr/>
      <dgm:t>
        <a:bodyPr/>
        <a:lstStyle/>
        <a:p>
          <a:pPr>
            <a:defRPr b="1"/>
          </a:pPr>
          <a:r>
            <a:rPr lang="en-US"/>
            <a:t>These resources are available in the mechanical and electrical labs easily.</a:t>
          </a:r>
        </a:p>
      </dgm:t>
    </dgm:pt>
    <dgm:pt modelId="{BDBC489C-30EB-47B7-85DC-8090E8B93381}" type="parTrans" cxnId="{5CB604AC-A234-4A4F-A701-DB062260FFE7}">
      <dgm:prSet/>
      <dgm:spPr/>
      <dgm:t>
        <a:bodyPr/>
        <a:lstStyle/>
        <a:p>
          <a:endParaRPr lang="en-US"/>
        </a:p>
      </dgm:t>
    </dgm:pt>
    <dgm:pt modelId="{AFAB527D-85B9-4E01-A9E9-09F121093A7B}" type="sibTrans" cxnId="{5CB604AC-A234-4A4F-A701-DB062260FFE7}">
      <dgm:prSet/>
      <dgm:spPr/>
      <dgm:t>
        <a:bodyPr/>
        <a:lstStyle/>
        <a:p>
          <a:endParaRPr lang="en-US"/>
        </a:p>
      </dgm:t>
    </dgm:pt>
    <dgm:pt modelId="{0F4A3B60-81C6-4F2C-82AC-540573C7BD01}" type="pres">
      <dgm:prSet presAssocID="{AB0D9D6A-E514-4C16-8371-E6CF25144D1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C81288-9F9A-403B-85B3-CCFE86742EF2}" type="pres">
      <dgm:prSet presAssocID="{E3D2B04A-BF63-4A49-B138-3AC93B51B93C}" presName="compNode" presStyleCnt="0"/>
      <dgm:spPr/>
    </dgm:pt>
    <dgm:pt modelId="{161F1876-CA9B-4DF7-87AD-8202E33F43AC}" type="pres">
      <dgm:prSet presAssocID="{E3D2B04A-BF63-4A49-B138-3AC93B51B93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7B84B51-820A-4DEE-938F-B6B0471FF30C}" type="pres">
      <dgm:prSet presAssocID="{E3D2B04A-BF63-4A49-B138-3AC93B51B93C}" presName="iconSpace" presStyleCnt="0"/>
      <dgm:spPr/>
    </dgm:pt>
    <dgm:pt modelId="{013FFE83-56BF-4B4D-8B3E-C6F13C0C521A}" type="pres">
      <dgm:prSet presAssocID="{E3D2B04A-BF63-4A49-B138-3AC93B51B93C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A67828B-758B-454D-8301-2A3C2559D847}" type="pres">
      <dgm:prSet presAssocID="{E3D2B04A-BF63-4A49-B138-3AC93B51B93C}" presName="txSpace" presStyleCnt="0"/>
      <dgm:spPr/>
    </dgm:pt>
    <dgm:pt modelId="{87C79371-6BD4-4566-B554-C6FAA096AB70}" type="pres">
      <dgm:prSet presAssocID="{E3D2B04A-BF63-4A49-B138-3AC93B51B93C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F192413A-45B6-4AEE-92E1-B0A868B5FC34}" type="pres">
      <dgm:prSet presAssocID="{DC00D69D-5DB0-451B-B884-477614CDAA30}" presName="sibTrans" presStyleCnt="0"/>
      <dgm:spPr/>
    </dgm:pt>
    <dgm:pt modelId="{E8525AB1-2E02-4563-BD00-B4BFA83A3DF2}" type="pres">
      <dgm:prSet presAssocID="{9F83C9DC-A44A-4257-9975-AE565F69C94B}" presName="compNode" presStyleCnt="0"/>
      <dgm:spPr/>
    </dgm:pt>
    <dgm:pt modelId="{C81673F4-58E9-4046-B636-8A399A931D34}" type="pres">
      <dgm:prSet presAssocID="{9F83C9DC-A44A-4257-9975-AE565F69C9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3F132500-ECEA-4580-BF32-79208CE0ACEE}" type="pres">
      <dgm:prSet presAssocID="{9F83C9DC-A44A-4257-9975-AE565F69C94B}" presName="iconSpace" presStyleCnt="0"/>
      <dgm:spPr/>
    </dgm:pt>
    <dgm:pt modelId="{39B46F66-0D33-4294-8C99-CC928B8A0765}" type="pres">
      <dgm:prSet presAssocID="{9F83C9DC-A44A-4257-9975-AE565F69C94B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E4E23F4-BC94-49FA-B082-6D176D5767A4}" type="pres">
      <dgm:prSet presAssocID="{9F83C9DC-A44A-4257-9975-AE565F69C94B}" presName="txSpace" presStyleCnt="0"/>
      <dgm:spPr/>
    </dgm:pt>
    <dgm:pt modelId="{254B92DE-79E7-40A0-8930-23EE9D3C2CDA}" type="pres">
      <dgm:prSet presAssocID="{9F83C9DC-A44A-4257-9975-AE565F69C94B}" presName="desTx" presStyleLbl="revTx" presStyleIdx="3" presStyleCnt="4">
        <dgm:presLayoutVars/>
      </dgm:prSet>
      <dgm:spPr/>
    </dgm:pt>
  </dgm:ptLst>
  <dgm:cxnLst>
    <dgm:cxn modelId="{A581C3CE-6B16-4953-8EB4-394182DA6FE4}" srcId="{E3D2B04A-BF63-4A49-B138-3AC93B51B93C}" destId="{4E5F59B9-C173-4247-AD3F-30E238943B91}" srcOrd="3" destOrd="0" parTransId="{95597BEA-1758-4E78-9CDA-56190310A69B}" sibTransId="{09AEE2BB-BF43-491E-87B1-1BB0DC900400}"/>
    <dgm:cxn modelId="{15495E6C-A67E-411D-9030-9814BE9B99FA}" type="presOf" srcId="{0F657369-5BCC-4316-855C-73365DA430CF}" destId="{87C79371-6BD4-4566-B554-C6FAA096AB70}" srcOrd="0" destOrd="1" presId="urn:microsoft.com/office/officeart/2018/2/layout/IconLabelDescriptionList"/>
    <dgm:cxn modelId="{07F03D7F-E999-4741-BF3F-E270DC40679D}" srcId="{E3D2B04A-BF63-4A49-B138-3AC93B51B93C}" destId="{BCEDB60F-CE72-4A00-B3BA-F799F75D41E5}" srcOrd="0" destOrd="0" parTransId="{7CB6AF82-CD3B-45C4-AAA9-481001F89DF4}" sibTransId="{F82489E0-79FD-4292-84ED-1CA96270CAF2}"/>
    <dgm:cxn modelId="{BB63C3A7-1714-43E5-9AD8-95A4900B9BBA}" srcId="{AB0D9D6A-E514-4C16-8371-E6CF25144D13}" destId="{E3D2B04A-BF63-4A49-B138-3AC93B51B93C}" srcOrd="0" destOrd="0" parTransId="{78D8D286-1691-4BEC-9A45-0ACC4431EA5B}" sibTransId="{DC00D69D-5DB0-451B-B884-477614CDAA30}"/>
    <dgm:cxn modelId="{00641250-C1BC-4CA6-B19B-F4730BB2FE9F}" type="presOf" srcId="{BCEDB60F-CE72-4A00-B3BA-F799F75D41E5}" destId="{87C79371-6BD4-4566-B554-C6FAA096AB70}" srcOrd="0" destOrd="0" presId="urn:microsoft.com/office/officeart/2018/2/layout/IconLabelDescriptionList"/>
    <dgm:cxn modelId="{380C299B-A32F-4552-97BC-D8A1B790560B}" type="presOf" srcId="{4E5F59B9-C173-4247-AD3F-30E238943B91}" destId="{87C79371-6BD4-4566-B554-C6FAA096AB70}" srcOrd="0" destOrd="3" presId="urn:microsoft.com/office/officeart/2018/2/layout/IconLabelDescriptionList"/>
    <dgm:cxn modelId="{0E2526C3-4A84-42D9-B14F-A2D1A6B2C19B}" srcId="{E3D2B04A-BF63-4A49-B138-3AC93B51B93C}" destId="{533C1D91-A9FB-40D8-9C62-F7CC9F024C22}" srcOrd="2" destOrd="0" parTransId="{90FD0F36-131A-45D0-83B1-716C2BD5F80E}" sibTransId="{684CE39E-0DEB-4D65-A7FA-C5F6CBB668A0}"/>
    <dgm:cxn modelId="{F7D817EE-3C00-4B68-93EE-68F62FB4215B}" type="presOf" srcId="{9F83C9DC-A44A-4257-9975-AE565F69C94B}" destId="{39B46F66-0D33-4294-8C99-CC928B8A0765}" srcOrd="0" destOrd="0" presId="urn:microsoft.com/office/officeart/2018/2/layout/IconLabelDescriptionList"/>
    <dgm:cxn modelId="{5CB604AC-A234-4A4F-A701-DB062260FFE7}" srcId="{AB0D9D6A-E514-4C16-8371-E6CF25144D13}" destId="{9F83C9DC-A44A-4257-9975-AE565F69C94B}" srcOrd="1" destOrd="0" parTransId="{BDBC489C-30EB-47B7-85DC-8090E8B93381}" sibTransId="{AFAB527D-85B9-4E01-A9E9-09F121093A7B}"/>
    <dgm:cxn modelId="{EF20008A-C65A-49B8-950E-880BC4C30265}" srcId="{E3D2B04A-BF63-4A49-B138-3AC93B51B93C}" destId="{0F657369-5BCC-4316-855C-73365DA430CF}" srcOrd="1" destOrd="0" parTransId="{F1FCF848-588B-47E5-BADC-39720EE26368}" sibTransId="{80CEE766-E909-44E2-8F77-F8DA5EEAE5F0}"/>
    <dgm:cxn modelId="{28F30501-A628-4CE4-888C-6729F66F0297}" type="presOf" srcId="{533C1D91-A9FB-40D8-9C62-F7CC9F024C22}" destId="{87C79371-6BD4-4566-B554-C6FAA096AB70}" srcOrd="0" destOrd="2" presId="urn:microsoft.com/office/officeart/2018/2/layout/IconLabelDescriptionList"/>
    <dgm:cxn modelId="{A459B36D-DE87-4771-A439-8D76482A7572}" type="presOf" srcId="{E3D2B04A-BF63-4A49-B138-3AC93B51B93C}" destId="{013FFE83-56BF-4B4D-8B3E-C6F13C0C521A}" srcOrd="0" destOrd="0" presId="urn:microsoft.com/office/officeart/2018/2/layout/IconLabelDescriptionList"/>
    <dgm:cxn modelId="{F05BC5E5-181E-4882-BFD6-9A271E9AA1FB}" type="presOf" srcId="{AB0D9D6A-E514-4C16-8371-E6CF25144D13}" destId="{0F4A3B60-81C6-4F2C-82AC-540573C7BD01}" srcOrd="0" destOrd="0" presId="urn:microsoft.com/office/officeart/2018/2/layout/IconLabelDescriptionList"/>
    <dgm:cxn modelId="{208A1ED5-AD29-4192-913E-D25577952866}" type="presParOf" srcId="{0F4A3B60-81C6-4F2C-82AC-540573C7BD01}" destId="{26C81288-9F9A-403B-85B3-CCFE86742EF2}" srcOrd="0" destOrd="0" presId="urn:microsoft.com/office/officeart/2018/2/layout/IconLabelDescriptionList"/>
    <dgm:cxn modelId="{76053522-4F97-4619-93A0-8C128389BDCA}" type="presParOf" srcId="{26C81288-9F9A-403B-85B3-CCFE86742EF2}" destId="{161F1876-CA9B-4DF7-87AD-8202E33F43AC}" srcOrd="0" destOrd="0" presId="urn:microsoft.com/office/officeart/2018/2/layout/IconLabelDescriptionList"/>
    <dgm:cxn modelId="{223D6507-844B-4B24-B359-092ADE5F059C}" type="presParOf" srcId="{26C81288-9F9A-403B-85B3-CCFE86742EF2}" destId="{F7B84B51-820A-4DEE-938F-B6B0471FF30C}" srcOrd="1" destOrd="0" presId="urn:microsoft.com/office/officeart/2018/2/layout/IconLabelDescriptionList"/>
    <dgm:cxn modelId="{3517E906-F088-4AD4-9E4B-668CB3E2FA00}" type="presParOf" srcId="{26C81288-9F9A-403B-85B3-CCFE86742EF2}" destId="{013FFE83-56BF-4B4D-8B3E-C6F13C0C521A}" srcOrd="2" destOrd="0" presId="urn:microsoft.com/office/officeart/2018/2/layout/IconLabelDescriptionList"/>
    <dgm:cxn modelId="{766E2493-67F4-4A4C-B859-62BC4376491C}" type="presParOf" srcId="{26C81288-9F9A-403B-85B3-CCFE86742EF2}" destId="{AA67828B-758B-454D-8301-2A3C2559D847}" srcOrd="3" destOrd="0" presId="urn:microsoft.com/office/officeart/2018/2/layout/IconLabelDescriptionList"/>
    <dgm:cxn modelId="{84FA55E9-926A-4D56-8CBF-74E9C251A99E}" type="presParOf" srcId="{26C81288-9F9A-403B-85B3-CCFE86742EF2}" destId="{87C79371-6BD4-4566-B554-C6FAA096AB70}" srcOrd="4" destOrd="0" presId="urn:microsoft.com/office/officeart/2018/2/layout/IconLabelDescriptionList"/>
    <dgm:cxn modelId="{0D2749FE-326A-46C0-AE2F-58AEBDAEB95E}" type="presParOf" srcId="{0F4A3B60-81C6-4F2C-82AC-540573C7BD01}" destId="{F192413A-45B6-4AEE-92E1-B0A868B5FC34}" srcOrd="1" destOrd="0" presId="urn:microsoft.com/office/officeart/2018/2/layout/IconLabelDescriptionList"/>
    <dgm:cxn modelId="{DB6DD8E5-8413-4877-9681-5F6642B5B39E}" type="presParOf" srcId="{0F4A3B60-81C6-4F2C-82AC-540573C7BD01}" destId="{E8525AB1-2E02-4563-BD00-B4BFA83A3DF2}" srcOrd="2" destOrd="0" presId="urn:microsoft.com/office/officeart/2018/2/layout/IconLabelDescriptionList"/>
    <dgm:cxn modelId="{59ADA684-42BE-41FD-9AB7-0CDFA54B8A46}" type="presParOf" srcId="{E8525AB1-2E02-4563-BD00-B4BFA83A3DF2}" destId="{C81673F4-58E9-4046-B636-8A399A931D34}" srcOrd="0" destOrd="0" presId="urn:microsoft.com/office/officeart/2018/2/layout/IconLabelDescriptionList"/>
    <dgm:cxn modelId="{A54072F1-0284-4CE0-849D-240FB772E677}" type="presParOf" srcId="{E8525AB1-2E02-4563-BD00-B4BFA83A3DF2}" destId="{3F132500-ECEA-4580-BF32-79208CE0ACEE}" srcOrd="1" destOrd="0" presId="urn:microsoft.com/office/officeart/2018/2/layout/IconLabelDescriptionList"/>
    <dgm:cxn modelId="{EDE9F8C9-50CD-4504-A640-D937DF727A72}" type="presParOf" srcId="{E8525AB1-2E02-4563-BD00-B4BFA83A3DF2}" destId="{39B46F66-0D33-4294-8C99-CC928B8A0765}" srcOrd="2" destOrd="0" presId="urn:microsoft.com/office/officeart/2018/2/layout/IconLabelDescriptionList"/>
    <dgm:cxn modelId="{210A382C-1E6C-462F-995B-06D700156D74}" type="presParOf" srcId="{E8525AB1-2E02-4563-BD00-B4BFA83A3DF2}" destId="{0E4E23F4-BC94-49FA-B082-6D176D5767A4}" srcOrd="3" destOrd="0" presId="urn:microsoft.com/office/officeart/2018/2/layout/IconLabelDescriptionList"/>
    <dgm:cxn modelId="{F797C9CD-0C4F-40EA-A184-F6BEA269B34D}" type="presParOf" srcId="{E8525AB1-2E02-4563-BD00-B4BFA83A3DF2}" destId="{254B92DE-79E7-40A0-8930-23EE9D3C2CD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0E7E96-D14F-4B56-A8C4-BA85E2C0351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C56E153-457A-4FED-9ABE-16ABAFE460E9}">
      <dgm:prSet/>
      <dgm:spPr/>
      <dgm:t>
        <a:bodyPr/>
        <a:lstStyle/>
        <a:p>
          <a:r>
            <a:rPr lang="en-US"/>
            <a:t>The team need to build the complete robot first </a:t>
          </a:r>
        </a:p>
      </dgm:t>
    </dgm:pt>
    <dgm:pt modelId="{469F094F-41D9-425C-9B87-D8A54FEE327A}" type="parTrans" cxnId="{DE458800-6086-4A79-BE46-6B89FCF0F86F}">
      <dgm:prSet/>
      <dgm:spPr/>
      <dgm:t>
        <a:bodyPr/>
        <a:lstStyle/>
        <a:p>
          <a:endParaRPr lang="en-US"/>
        </a:p>
      </dgm:t>
    </dgm:pt>
    <dgm:pt modelId="{15EBE7FE-F769-489B-B189-64AB31EF0ACC}" type="sibTrans" cxnId="{DE458800-6086-4A79-BE46-6B89FCF0F86F}">
      <dgm:prSet/>
      <dgm:spPr/>
      <dgm:t>
        <a:bodyPr/>
        <a:lstStyle/>
        <a:p>
          <a:endParaRPr lang="en-US"/>
        </a:p>
      </dgm:t>
    </dgm:pt>
    <dgm:pt modelId="{6B311EA7-7BA3-44B2-84BF-31DA7753532F}">
      <dgm:prSet/>
      <dgm:spPr/>
      <dgm:t>
        <a:bodyPr/>
        <a:lstStyle/>
        <a:p>
          <a:r>
            <a:rPr lang="en-US"/>
            <a:t>Then these tests will perform. </a:t>
          </a:r>
        </a:p>
      </dgm:t>
    </dgm:pt>
    <dgm:pt modelId="{44061642-954C-4453-B3E2-13C2E2B957A7}" type="parTrans" cxnId="{52ACFA17-BF04-473D-ABFA-B12B08BED4D0}">
      <dgm:prSet/>
      <dgm:spPr/>
      <dgm:t>
        <a:bodyPr/>
        <a:lstStyle/>
        <a:p>
          <a:endParaRPr lang="en-US"/>
        </a:p>
      </dgm:t>
    </dgm:pt>
    <dgm:pt modelId="{3B7013E7-95F1-4483-A932-42894B94D7B4}" type="sibTrans" cxnId="{52ACFA17-BF04-473D-ABFA-B12B08BED4D0}">
      <dgm:prSet/>
      <dgm:spPr/>
      <dgm:t>
        <a:bodyPr/>
        <a:lstStyle/>
        <a:p>
          <a:endParaRPr lang="en-US"/>
        </a:p>
      </dgm:t>
    </dgm:pt>
    <dgm:pt modelId="{740C787E-8E9B-4C6B-905F-FE83D4B67C93}">
      <dgm:prSet/>
      <dgm:spPr/>
      <dgm:t>
        <a:bodyPr/>
        <a:lstStyle/>
        <a:p>
          <a:r>
            <a:rPr lang="en-US"/>
            <a:t>These tests will perform in the middle of March or first week of April </a:t>
          </a:r>
        </a:p>
      </dgm:t>
    </dgm:pt>
    <dgm:pt modelId="{C065C0C7-2DB7-4649-AC50-F9F022C9BDD9}" type="parTrans" cxnId="{4AF5CDCB-9289-4431-B17E-E21C27AB9F76}">
      <dgm:prSet/>
      <dgm:spPr/>
      <dgm:t>
        <a:bodyPr/>
        <a:lstStyle/>
        <a:p>
          <a:endParaRPr lang="en-US"/>
        </a:p>
      </dgm:t>
    </dgm:pt>
    <dgm:pt modelId="{B8308C9F-D419-4954-8A60-507EE01F7075}" type="sibTrans" cxnId="{4AF5CDCB-9289-4431-B17E-E21C27AB9F76}">
      <dgm:prSet/>
      <dgm:spPr/>
      <dgm:t>
        <a:bodyPr/>
        <a:lstStyle/>
        <a:p>
          <a:endParaRPr lang="en-US"/>
        </a:p>
      </dgm:t>
    </dgm:pt>
    <dgm:pt modelId="{E159E949-12DA-48DC-9551-19094DFCE9B0}">
      <dgm:prSet/>
      <dgm:spPr/>
      <dgm:t>
        <a:bodyPr/>
        <a:lstStyle/>
        <a:p>
          <a:r>
            <a:rPr lang="en-US"/>
            <a:t>It will not take much time to perform these tests </a:t>
          </a:r>
        </a:p>
      </dgm:t>
    </dgm:pt>
    <dgm:pt modelId="{36D0AF19-BC5F-465C-BECB-A23293D299B3}" type="parTrans" cxnId="{7E9C0874-722E-448E-8FEC-1B13EAD9FA16}">
      <dgm:prSet/>
      <dgm:spPr/>
      <dgm:t>
        <a:bodyPr/>
        <a:lstStyle/>
        <a:p>
          <a:endParaRPr lang="en-US"/>
        </a:p>
      </dgm:t>
    </dgm:pt>
    <dgm:pt modelId="{C7AA2CA1-C525-42FE-AF31-762CCF915362}" type="sibTrans" cxnId="{7E9C0874-722E-448E-8FEC-1B13EAD9FA16}">
      <dgm:prSet/>
      <dgm:spPr/>
      <dgm:t>
        <a:bodyPr/>
        <a:lstStyle/>
        <a:p>
          <a:endParaRPr lang="en-US"/>
        </a:p>
      </dgm:t>
    </dgm:pt>
    <dgm:pt modelId="{6AD1A607-C885-4D8B-9C8B-8ADA9FE4C8BC}">
      <dgm:prSet/>
      <dgm:spPr/>
      <dgm:t>
        <a:bodyPr/>
        <a:lstStyle/>
        <a:p>
          <a:r>
            <a:rPr lang="en-US"/>
            <a:t>It will take 2 to 3 hours to complete these tests.</a:t>
          </a:r>
        </a:p>
      </dgm:t>
    </dgm:pt>
    <dgm:pt modelId="{99848D6F-B6D0-4B50-B125-BF967CAB9415}" type="parTrans" cxnId="{AE8088E3-8A1A-437D-A35C-8852DC47548A}">
      <dgm:prSet/>
      <dgm:spPr/>
      <dgm:t>
        <a:bodyPr/>
        <a:lstStyle/>
        <a:p>
          <a:endParaRPr lang="en-US"/>
        </a:p>
      </dgm:t>
    </dgm:pt>
    <dgm:pt modelId="{FFAFFEE7-80D8-46C5-9F39-74D4E255A999}" type="sibTrans" cxnId="{AE8088E3-8A1A-437D-A35C-8852DC47548A}">
      <dgm:prSet/>
      <dgm:spPr/>
      <dgm:t>
        <a:bodyPr/>
        <a:lstStyle/>
        <a:p>
          <a:endParaRPr lang="en-US"/>
        </a:p>
      </dgm:t>
    </dgm:pt>
    <dgm:pt modelId="{E682C707-6643-4878-AB62-3238AEC01276}" type="pres">
      <dgm:prSet presAssocID="{6E0E7E96-D14F-4B56-A8C4-BA85E2C0351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5BE86-80EF-41A0-8521-2AA36BCF6460}" type="pres">
      <dgm:prSet presAssocID="{6E0E7E96-D14F-4B56-A8C4-BA85E2C03516}" presName="container" presStyleCnt="0">
        <dgm:presLayoutVars>
          <dgm:dir/>
          <dgm:resizeHandles val="exact"/>
        </dgm:presLayoutVars>
      </dgm:prSet>
      <dgm:spPr/>
    </dgm:pt>
    <dgm:pt modelId="{8DAC7597-129D-457F-8929-9138C59EB437}" type="pres">
      <dgm:prSet presAssocID="{9C56E153-457A-4FED-9ABE-16ABAFE460E9}" presName="compNode" presStyleCnt="0"/>
      <dgm:spPr/>
    </dgm:pt>
    <dgm:pt modelId="{D362AE50-B2CD-4C37-97E1-02D611F74DB4}" type="pres">
      <dgm:prSet presAssocID="{9C56E153-457A-4FED-9ABE-16ABAFE460E9}" presName="iconBgRect" presStyleLbl="bgShp" presStyleIdx="0" presStyleCnt="5"/>
      <dgm:spPr/>
    </dgm:pt>
    <dgm:pt modelId="{0A1CC052-A4FF-4AB1-A726-4A990DA06F59}" type="pres">
      <dgm:prSet presAssocID="{9C56E153-457A-4FED-9ABE-16ABAFE460E9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28A3CFE6-B5E7-4066-9DE5-538A907FD2E1}" type="pres">
      <dgm:prSet presAssocID="{9C56E153-457A-4FED-9ABE-16ABAFE460E9}" presName="spaceRect" presStyleCnt="0"/>
      <dgm:spPr/>
    </dgm:pt>
    <dgm:pt modelId="{98FE4972-48F4-4364-A670-4BA741B3E79E}" type="pres">
      <dgm:prSet presAssocID="{9C56E153-457A-4FED-9ABE-16ABAFE460E9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BCE0ECD-7A42-4832-B2D5-18C7C981FB41}" type="pres">
      <dgm:prSet presAssocID="{15EBE7FE-F769-489B-B189-64AB31EF0A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A8EDFE1-4055-4E10-8191-647D08C9D34E}" type="pres">
      <dgm:prSet presAssocID="{6B311EA7-7BA3-44B2-84BF-31DA7753532F}" presName="compNode" presStyleCnt="0"/>
      <dgm:spPr/>
    </dgm:pt>
    <dgm:pt modelId="{6051D6C0-DDA9-4AF9-AC5F-5A349092F76E}" type="pres">
      <dgm:prSet presAssocID="{6B311EA7-7BA3-44B2-84BF-31DA7753532F}" presName="iconBgRect" presStyleLbl="bgShp" presStyleIdx="1" presStyleCnt="5"/>
      <dgm:spPr/>
    </dgm:pt>
    <dgm:pt modelId="{0199B726-7472-439C-8484-617AD53974CA}" type="pres">
      <dgm:prSet presAssocID="{6B311EA7-7BA3-44B2-84BF-31DA7753532F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92EDFFC1-F268-418F-97E3-1B7C9E706F82}" type="pres">
      <dgm:prSet presAssocID="{6B311EA7-7BA3-44B2-84BF-31DA7753532F}" presName="spaceRect" presStyleCnt="0"/>
      <dgm:spPr/>
    </dgm:pt>
    <dgm:pt modelId="{FBF47B04-D90A-49CF-9694-2FAE47EDEAAE}" type="pres">
      <dgm:prSet presAssocID="{6B311EA7-7BA3-44B2-84BF-31DA7753532F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00AD6B4-4A1E-40D6-A569-2D59FC726B81}" type="pres">
      <dgm:prSet presAssocID="{3B7013E7-95F1-4483-A932-42894B94D7B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4DFA25-56E2-4254-BC8F-73DD5A37415B}" type="pres">
      <dgm:prSet presAssocID="{740C787E-8E9B-4C6B-905F-FE83D4B67C93}" presName="compNode" presStyleCnt="0"/>
      <dgm:spPr/>
    </dgm:pt>
    <dgm:pt modelId="{DF6F4452-DD3B-49B7-B095-149A6DE72A33}" type="pres">
      <dgm:prSet presAssocID="{740C787E-8E9B-4C6B-905F-FE83D4B67C93}" presName="iconBgRect" presStyleLbl="bgShp" presStyleIdx="2" presStyleCnt="5"/>
      <dgm:spPr/>
    </dgm:pt>
    <dgm:pt modelId="{028860C0-DBF6-4A60-AA11-D1A656FB7BE9}" type="pres">
      <dgm:prSet presAssocID="{740C787E-8E9B-4C6B-905F-FE83D4B67C93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E34FEB69-55C3-4645-9D21-E94A38D5507B}" type="pres">
      <dgm:prSet presAssocID="{740C787E-8E9B-4C6B-905F-FE83D4B67C93}" presName="spaceRect" presStyleCnt="0"/>
      <dgm:spPr/>
    </dgm:pt>
    <dgm:pt modelId="{47BF3A7A-D15E-4AA1-B36D-F9C7470D4DCA}" type="pres">
      <dgm:prSet presAssocID="{740C787E-8E9B-4C6B-905F-FE83D4B67C93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FB9A727-1A00-4487-9078-EC26248544E8}" type="pres">
      <dgm:prSet presAssocID="{B8308C9F-D419-4954-8A60-507EE01F707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E3B4A6-93CD-4669-8182-0B3DC1221BE3}" type="pres">
      <dgm:prSet presAssocID="{E159E949-12DA-48DC-9551-19094DFCE9B0}" presName="compNode" presStyleCnt="0"/>
      <dgm:spPr/>
    </dgm:pt>
    <dgm:pt modelId="{1B75F6AB-2037-4CA6-A0E2-1E545FCEF28C}" type="pres">
      <dgm:prSet presAssocID="{E159E949-12DA-48DC-9551-19094DFCE9B0}" presName="iconBgRect" presStyleLbl="bgShp" presStyleIdx="3" presStyleCnt="5"/>
      <dgm:spPr/>
    </dgm:pt>
    <dgm:pt modelId="{2358F15C-EED9-4E5F-9D05-5AD419F4A8A4}" type="pres">
      <dgm:prSet presAssocID="{E159E949-12DA-48DC-9551-19094DFCE9B0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E7941F7-9850-4693-AA77-915237997966}" type="pres">
      <dgm:prSet presAssocID="{E159E949-12DA-48DC-9551-19094DFCE9B0}" presName="spaceRect" presStyleCnt="0"/>
      <dgm:spPr/>
    </dgm:pt>
    <dgm:pt modelId="{DD7F6385-01A5-409E-B246-9E94405EC17B}" type="pres">
      <dgm:prSet presAssocID="{E159E949-12DA-48DC-9551-19094DFCE9B0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635152F-250B-475F-81C5-93DCD420F8C1}" type="pres">
      <dgm:prSet presAssocID="{C7AA2CA1-C525-42FE-AF31-762CCF91536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4F724F-09D7-4374-9400-66FC3053E951}" type="pres">
      <dgm:prSet presAssocID="{6AD1A607-C885-4D8B-9C8B-8ADA9FE4C8BC}" presName="compNode" presStyleCnt="0"/>
      <dgm:spPr/>
    </dgm:pt>
    <dgm:pt modelId="{6B4340CA-32C1-4247-92D6-C6FFFB272892}" type="pres">
      <dgm:prSet presAssocID="{6AD1A607-C885-4D8B-9C8B-8ADA9FE4C8BC}" presName="iconBgRect" presStyleLbl="bgShp" presStyleIdx="4" presStyleCnt="5"/>
      <dgm:spPr/>
    </dgm:pt>
    <dgm:pt modelId="{9B123FE8-96FE-4DEC-A658-CDBCBCE0EF28}" type="pres">
      <dgm:prSet presAssocID="{6AD1A607-C885-4D8B-9C8B-8ADA9FE4C8BC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D6A91BDD-A341-40F8-8859-2345EB856966}" type="pres">
      <dgm:prSet presAssocID="{6AD1A607-C885-4D8B-9C8B-8ADA9FE4C8BC}" presName="spaceRect" presStyleCnt="0"/>
      <dgm:spPr/>
    </dgm:pt>
    <dgm:pt modelId="{748ECD0E-E9F7-4EC0-A69A-A6D5E8493704}" type="pres">
      <dgm:prSet presAssocID="{6AD1A607-C885-4D8B-9C8B-8ADA9FE4C8BC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9B07E1-79F5-4593-AEC3-D4EC47C79DB7}" type="presOf" srcId="{9C56E153-457A-4FED-9ABE-16ABAFE460E9}" destId="{98FE4972-48F4-4364-A670-4BA741B3E79E}" srcOrd="0" destOrd="0" presId="urn:microsoft.com/office/officeart/2018/2/layout/IconCircleList"/>
    <dgm:cxn modelId="{7E9C0874-722E-448E-8FEC-1B13EAD9FA16}" srcId="{6E0E7E96-D14F-4B56-A8C4-BA85E2C03516}" destId="{E159E949-12DA-48DC-9551-19094DFCE9B0}" srcOrd="3" destOrd="0" parTransId="{36D0AF19-BC5F-465C-BECB-A23293D299B3}" sibTransId="{C7AA2CA1-C525-42FE-AF31-762CCF915362}"/>
    <dgm:cxn modelId="{36BF37B3-F973-4583-9B92-F12816836269}" type="presOf" srcId="{3B7013E7-95F1-4483-A932-42894B94D7B4}" destId="{700AD6B4-4A1E-40D6-A569-2D59FC726B81}" srcOrd="0" destOrd="0" presId="urn:microsoft.com/office/officeart/2018/2/layout/IconCircleList"/>
    <dgm:cxn modelId="{625B43B6-FDB6-4624-B05B-5D773B992F9D}" type="presOf" srcId="{E159E949-12DA-48DC-9551-19094DFCE9B0}" destId="{DD7F6385-01A5-409E-B246-9E94405EC17B}" srcOrd="0" destOrd="0" presId="urn:microsoft.com/office/officeart/2018/2/layout/IconCircleList"/>
    <dgm:cxn modelId="{AE8088E3-8A1A-437D-A35C-8852DC47548A}" srcId="{6E0E7E96-D14F-4B56-A8C4-BA85E2C03516}" destId="{6AD1A607-C885-4D8B-9C8B-8ADA9FE4C8BC}" srcOrd="4" destOrd="0" parTransId="{99848D6F-B6D0-4B50-B125-BF967CAB9415}" sibTransId="{FFAFFEE7-80D8-46C5-9F39-74D4E255A999}"/>
    <dgm:cxn modelId="{1E41BB2E-4383-4693-A0B7-0C236F7A6471}" type="presOf" srcId="{6B311EA7-7BA3-44B2-84BF-31DA7753532F}" destId="{FBF47B04-D90A-49CF-9694-2FAE47EDEAAE}" srcOrd="0" destOrd="0" presId="urn:microsoft.com/office/officeart/2018/2/layout/IconCircleList"/>
    <dgm:cxn modelId="{A3658E7E-D848-4CE7-A14B-CE2D16F3EBC9}" type="presOf" srcId="{740C787E-8E9B-4C6B-905F-FE83D4B67C93}" destId="{47BF3A7A-D15E-4AA1-B36D-F9C7470D4DCA}" srcOrd="0" destOrd="0" presId="urn:microsoft.com/office/officeart/2018/2/layout/IconCircleList"/>
    <dgm:cxn modelId="{66155527-6DBB-44DA-B195-12CBB5C73D31}" type="presOf" srcId="{15EBE7FE-F769-489B-B189-64AB31EF0ACC}" destId="{FBCE0ECD-7A42-4832-B2D5-18C7C981FB41}" srcOrd="0" destOrd="0" presId="urn:microsoft.com/office/officeart/2018/2/layout/IconCircleList"/>
    <dgm:cxn modelId="{DE458800-6086-4A79-BE46-6B89FCF0F86F}" srcId="{6E0E7E96-D14F-4B56-A8C4-BA85E2C03516}" destId="{9C56E153-457A-4FED-9ABE-16ABAFE460E9}" srcOrd="0" destOrd="0" parTransId="{469F094F-41D9-425C-9B87-D8A54FEE327A}" sibTransId="{15EBE7FE-F769-489B-B189-64AB31EF0ACC}"/>
    <dgm:cxn modelId="{A3FD735D-6505-4E2D-BE4E-A2ABD764FD98}" type="presOf" srcId="{B8308C9F-D419-4954-8A60-507EE01F7075}" destId="{8FB9A727-1A00-4487-9078-EC26248544E8}" srcOrd="0" destOrd="0" presId="urn:microsoft.com/office/officeart/2018/2/layout/IconCircleList"/>
    <dgm:cxn modelId="{4AF5CDCB-9289-4431-B17E-E21C27AB9F76}" srcId="{6E0E7E96-D14F-4B56-A8C4-BA85E2C03516}" destId="{740C787E-8E9B-4C6B-905F-FE83D4B67C93}" srcOrd="2" destOrd="0" parTransId="{C065C0C7-2DB7-4649-AC50-F9F022C9BDD9}" sibTransId="{B8308C9F-D419-4954-8A60-507EE01F7075}"/>
    <dgm:cxn modelId="{13C6B325-8C6D-4C5E-81F9-C4CAA227521D}" type="presOf" srcId="{6AD1A607-C885-4D8B-9C8B-8ADA9FE4C8BC}" destId="{748ECD0E-E9F7-4EC0-A69A-A6D5E8493704}" srcOrd="0" destOrd="0" presId="urn:microsoft.com/office/officeart/2018/2/layout/IconCircleList"/>
    <dgm:cxn modelId="{A4892B4A-BAD4-4C21-A7E1-A988B05F9D8A}" type="presOf" srcId="{C7AA2CA1-C525-42FE-AF31-762CCF915362}" destId="{D635152F-250B-475F-81C5-93DCD420F8C1}" srcOrd="0" destOrd="0" presId="urn:microsoft.com/office/officeart/2018/2/layout/IconCircleList"/>
    <dgm:cxn modelId="{F5B87434-CCAE-4095-ADCB-2913808A7FF2}" type="presOf" srcId="{6E0E7E96-D14F-4B56-A8C4-BA85E2C03516}" destId="{E682C707-6643-4878-AB62-3238AEC01276}" srcOrd="0" destOrd="0" presId="urn:microsoft.com/office/officeart/2018/2/layout/IconCircleList"/>
    <dgm:cxn modelId="{52ACFA17-BF04-473D-ABFA-B12B08BED4D0}" srcId="{6E0E7E96-D14F-4B56-A8C4-BA85E2C03516}" destId="{6B311EA7-7BA3-44B2-84BF-31DA7753532F}" srcOrd="1" destOrd="0" parTransId="{44061642-954C-4453-B3E2-13C2E2B957A7}" sibTransId="{3B7013E7-95F1-4483-A932-42894B94D7B4}"/>
    <dgm:cxn modelId="{71C5DAB6-DA4A-4C97-B98B-32F080ED2C13}" type="presParOf" srcId="{E682C707-6643-4878-AB62-3238AEC01276}" destId="{F135BE86-80EF-41A0-8521-2AA36BCF6460}" srcOrd="0" destOrd="0" presId="urn:microsoft.com/office/officeart/2018/2/layout/IconCircleList"/>
    <dgm:cxn modelId="{3BB26716-9AEB-4928-AF28-681A68503984}" type="presParOf" srcId="{F135BE86-80EF-41A0-8521-2AA36BCF6460}" destId="{8DAC7597-129D-457F-8929-9138C59EB437}" srcOrd="0" destOrd="0" presId="urn:microsoft.com/office/officeart/2018/2/layout/IconCircleList"/>
    <dgm:cxn modelId="{59BDB409-B893-4514-88FF-E390C5F5710C}" type="presParOf" srcId="{8DAC7597-129D-457F-8929-9138C59EB437}" destId="{D362AE50-B2CD-4C37-97E1-02D611F74DB4}" srcOrd="0" destOrd="0" presId="urn:microsoft.com/office/officeart/2018/2/layout/IconCircleList"/>
    <dgm:cxn modelId="{C3EA1FEF-C3E9-4490-A6F7-221408634FC0}" type="presParOf" srcId="{8DAC7597-129D-457F-8929-9138C59EB437}" destId="{0A1CC052-A4FF-4AB1-A726-4A990DA06F59}" srcOrd="1" destOrd="0" presId="urn:microsoft.com/office/officeart/2018/2/layout/IconCircleList"/>
    <dgm:cxn modelId="{423F982B-E76F-4763-B975-D67397ECB288}" type="presParOf" srcId="{8DAC7597-129D-457F-8929-9138C59EB437}" destId="{28A3CFE6-B5E7-4066-9DE5-538A907FD2E1}" srcOrd="2" destOrd="0" presId="urn:microsoft.com/office/officeart/2018/2/layout/IconCircleList"/>
    <dgm:cxn modelId="{6EC68BFB-A4B9-4B54-BE82-FFC7B127B3C3}" type="presParOf" srcId="{8DAC7597-129D-457F-8929-9138C59EB437}" destId="{98FE4972-48F4-4364-A670-4BA741B3E79E}" srcOrd="3" destOrd="0" presId="urn:microsoft.com/office/officeart/2018/2/layout/IconCircleList"/>
    <dgm:cxn modelId="{062475D9-CDCD-4533-8B49-A6CD24B01507}" type="presParOf" srcId="{F135BE86-80EF-41A0-8521-2AA36BCF6460}" destId="{FBCE0ECD-7A42-4832-B2D5-18C7C981FB41}" srcOrd="1" destOrd="0" presId="urn:microsoft.com/office/officeart/2018/2/layout/IconCircleList"/>
    <dgm:cxn modelId="{D618F8D9-89A9-410F-8664-67AB0650D580}" type="presParOf" srcId="{F135BE86-80EF-41A0-8521-2AA36BCF6460}" destId="{EA8EDFE1-4055-4E10-8191-647D08C9D34E}" srcOrd="2" destOrd="0" presId="urn:microsoft.com/office/officeart/2018/2/layout/IconCircleList"/>
    <dgm:cxn modelId="{88B2DDC8-29B5-4D9E-899D-6C83D0DB57BE}" type="presParOf" srcId="{EA8EDFE1-4055-4E10-8191-647D08C9D34E}" destId="{6051D6C0-DDA9-4AF9-AC5F-5A349092F76E}" srcOrd="0" destOrd="0" presId="urn:microsoft.com/office/officeart/2018/2/layout/IconCircleList"/>
    <dgm:cxn modelId="{CA9CBDB1-8B2C-4EC7-ACC2-96EC5E785021}" type="presParOf" srcId="{EA8EDFE1-4055-4E10-8191-647D08C9D34E}" destId="{0199B726-7472-439C-8484-617AD53974CA}" srcOrd="1" destOrd="0" presId="urn:microsoft.com/office/officeart/2018/2/layout/IconCircleList"/>
    <dgm:cxn modelId="{23B25F6B-3053-44B3-91A7-A33AC148592E}" type="presParOf" srcId="{EA8EDFE1-4055-4E10-8191-647D08C9D34E}" destId="{92EDFFC1-F268-418F-97E3-1B7C9E706F82}" srcOrd="2" destOrd="0" presId="urn:microsoft.com/office/officeart/2018/2/layout/IconCircleList"/>
    <dgm:cxn modelId="{D8D26C7E-A4B9-4327-B66B-A6BEA9BAABE9}" type="presParOf" srcId="{EA8EDFE1-4055-4E10-8191-647D08C9D34E}" destId="{FBF47B04-D90A-49CF-9694-2FAE47EDEAAE}" srcOrd="3" destOrd="0" presId="urn:microsoft.com/office/officeart/2018/2/layout/IconCircleList"/>
    <dgm:cxn modelId="{E10AAE0C-2F77-4147-8D50-30795A29B9F5}" type="presParOf" srcId="{F135BE86-80EF-41A0-8521-2AA36BCF6460}" destId="{700AD6B4-4A1E-40D6-A569-2D59FC726B81}" srcOrd="3" destOrd="0" presId="urn:microsoft.com/office/officeart/2018/2/layout/IconCircleList"/>
    <dgm:cxn modelId="{B065A496-245C-4CDC-B776-89C5738C55A4}" type="presParOf" srcId="{F135BE86-80EF-41A0-8521-2AA36BCF6460}" destId="{D44DFA25-56E2-4254-BC8F-73DD5A37415B}" srcOrd="4" destOrd="0" presId="urn:microsoft.com/office/officeart/2018/2/layout/IconCircleList"/>
    <dgm:cxn modelId="{616B7F3A-3BF8-41B8-94DA-6B61065365F3}" type="presParOf" srcId="{D44DFA25-56E2-4254-BC8F-73DD5A37415B}" destId="{DF6F4452-DD3B-49B7-B095-149A6DE72A33}" srcOrd="0" destOrd="0" presId="urn:microsoft.com/office/officeart/2018/2/layout/IconCircleList"/>
    <dgm:cxn modelId="{5C92BC23-1D92-44B0-86CD-8FA5A3191530}" type="presParOf" srcId="{D44DFA25-56E2-4254-BC8F-73DD5A37415B}" destId="{028860C0-DBF6-4A60-AA11-D1A656FB7BE9}" srcOrd="1" destOrd="0" presId="urn:microsoft.com/office/officeart/2018/2/layout/IconCircleList"/>
    <dgm:cxn modelId="{1CC6EDB3-1B62-4D46-9441-6CA846E2CCEF}" type="presParOf" srcId="{D44DFA25-56E2-4254-BC8F-73DD5A37415B}" destId="{E34FEB69-55C3-4645-9D21-E94A38D5507B}" srcOrd="2" destOrd="0" presId="urn:microsoft.com/office/officeart/2018/2/layout/IconCircleList"/>
    <dgm:cxn modelId="{E7EF2DE0-0F78-4282-B639-1A1685E40C1E}" type="presParOf" srcId="{D44DFA25-56E2-4254-BC8F-73DD5A37415B}" destId="{47BF3A7A-D15E-4AA1-B36D-F9C7470D4DCA}" srcOrd="3" destOrd="0" presId="urn:microsoft.com/office/officeart/2018/2/layout/IconCircleList"/>
    <dgm:cxn modelId="{D4157B82-C2A3-4D35-BC8B-BD3B5C5A5A55}" type="presParOf" srcId="{F135BE86-80EF-41A0-8521-2AA36BCF6460}" destId="{8FB9A727-1A00-4487-9078-EC26248544E8}" srcOrd="5" destOrd="0" presId="urn:microsoft.com/office/officeart/2018/2/layout/IconCircleList"/>
    <dgm:cxn modelId="{F5754136-F4BF-4622-B66E-C38FA6ACDD41}" type="presParOf" srcId="{F135BE86-80EF-41A0-8521-2AA36BCF6460}" destId="{B5E3B4A6-93CD-4669-8182-0B3DC1221BE3}" srcOrd="6" destOrd="0" presId="urn:microsoft.com/office/officeart/2018/2/layout/IconCircleList"/>
    <dgm:cxn modelId="{2057A4C4-CE5D-4E08-B44D-8A52BA4C7B08}" type="presParOf" srcId="{B5E3B4A6-93CD-4669-8182-0B3DC1221BE3}" destId="{1B75F6AB-2037-4CA6-A0E2-1E545FCEF28C}" srcOrd="0" destOrd="0" presId="urn:microsoft.com/office/officeart/2018/2/layout/IconCircleList"/>
    <dgm:cxn modelId="{B8396EDF-AB69-46C4-BECA-5279A4874780}" type="presParOf" srcId="{B5E3B4A6-93CD-4669-8182-0B3DC1221BE3}" destId="{2358F15C-EED9-4E5F-9D05-5AD419F4A8A4}" srcOrd="1" destOrd="0" presId="urn:microsoft.com/office/officeart/2018/2/layout/IconCircleList"/>
    <dgm:cxn modelId="{5AB5DA79-A4FF-4673-8072-75F1810954B7}" type="presParOf" srcId="{B5E3B4A6-93CD-4669-8182-0B3DC1221BE3}" destId="{1E7941F7-9850-4693-AA77-915237997966}" srcOrd="2" destOrd="0" presId="urn:microsoft.com/office/officeart/2018/2/layout/IconCircleList"/>
    <dgm:cxn modelId="{624A22AD-DDE6-4045-95C1-E7E187F1E979}" type="presParOf" srcId="{B5E3B4A6-93CD-4669-8182-0B3DC1221BE3}" destId="{DD7F6385-01A5-409E-B246-9E94405EC17B}" srcOrd="3" destOrd="0" presId="urn:microsoft.com/office/officeart/2018/2/layout/IconCircleList"/>
    <dgm:cxn modelId="{249AF46C-8ADF-49AE-99DB-CBC82D94FF17}" type="presParOf" srcId="{F135BE86-80EF-41A0-8521-2AA36BCF6460}" destId="{D635152F-250B-475F-81C5-93DCD420F8C1}" srcOrd="7" destOrd="0" presId="urn:microsoft.com/office/officeart/2018/2/layout/IconCircleList"/>
    <dgm:cxn modelId="{E27D0DBD-7E7D-49F2-A260-172434E8DCB8}" type="presParOf" srcId="{F135BE86-80EF-41A0-8521-2AA36BCF6460}" destId="{1B4F724F-09D7-4374-9400-66FC3053E951}" srcOrd="8" destOrd="0" presId="urn:microsoft.com/office/officeart/2018/2/layout/IconCircleList"/>
    <dgm:cxn modelId="{336CD8C7-8258-45CD-B4B7-0C21EFF64262}" type="presParOf" srcId="{1B4F724F-09D7-4374-9400-66FC3053E951}" destId="{6B4340CA-32C1-4247-92D6-C6FFFB272892}" srcOrd="0" destOrd="0" presId="urn:microsoft.com/office/officeart/2018/2/layout/IconCircleList"/>
    <dgm:cxn modelId="{A77C7455-AC61-4859-9EC7-29B2AED37FDB}" type="presParOf" srcId="{1B4F724F-09D7-4374-9400-66FC3053E951}" destId="{9B123FE8-96FE-4DEC-A658-CDBCBCE0EF28}" srcOrd="1" destOrd="0" presId="urn:microsoft.com/office/officeart/2018/2/layout/IconCircleList"/>
    <dgm:cxn modelId="{EAFB404B-E919-4F35-8EBC-77624D98AD74}" type="presParOf" srcId="{1B4F724F-09D7-4374-9400-66FC3053E951}" destId="{D6A91BDD-A341-40F8-8859-2345EB856966}" srcOrd="2" destOrd="0" presId="urn:microsoft.com/office/officeart/2018/2/layout/IconCircleList"/>
    <dgm:cxn modelId="{E092DE0B-53FC-40AE-A690-473AF880301B}" type="presParOf" srcId="{1B4F724F-09D7-4374-9400-66FC3053E951}" destId="{748ECD0E-E9F7-4EC0-A69A-A6D5E849370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ECC26-5A4E-5A46-98BE-C051052EC04F}">
      <dsp:nvSpPr>
        <dsp:cNvPr id="0" name=""/>
        <dsp:cNvSpPr/>
      </dsp:nvSpPr>
      <dsp:spPr>
        <a:xfrm>
          <a:off x="3437" y="423228"/>
          <a:ext cx="1861393" cy="26059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21" tIns="330200" rIns="145121" bIns="33020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Batteries will provide the power to Arduino and other components. </a:t>
          </a:r>
        </a:p>
      </dsp:txBody>
      <dsp:txXfrm>
        <a:off x="3437" y="1413489"/>
        <a:ext cx="1861393" cy="1563570"/>
      </dsp:txXfrm>
    </dsp:sp>
    <dsp:sp modelId="{98905DC2-A794-3F43-85CC-D79E6155E88A}">
      <dsp:nvSpPr>
        <dsp:cNvPr id="0" name=""/>
        <dsp:cNvSpPr/>
      </dsp:nvSpPr>
      <dsp:spPr>
        <a:xfrm>
          <a:off x="543242" y="683823"/>
          <a:ext cx="781785" cy="7817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51" tIns="12700" rIns="60951" bIns="127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1</a:t>
          </a:r>
        </a:p>
      </dsp:txBody>
      <dsp:txXfrm>
        <a:off x="657732" y="798313"/>
        <a:ext cx="552805" cy="552805"/>
      </dsp:txXfrm>
    </dsp:sp>
    <dsp:sp modelId="{84790F1D-408B-1343-A41A-2A570E2CED32}">
      <dsp:nvSpPr>
        <dsp:cNvPr id="0" name=""/>
        <dsp:cNvSpPr/>
      </dsp:nvSpPr>
      <dsp:spPr>
        <a:xfrm>
          <a:off x="3437" y="3029106"/>
          <a:ext cx="186139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D3DA4-BF8F-B547-8704-FE2BA8036237}">
      <dsp:nvSpPr>
        <dsp:cNvPr id="0" name=""/>
        <dsp:cNvSpPr/>
      </dsp:nvSpPr>
      <dsp:spPr>
        <a:xfrm>
          <a:off x="2050970" y="423228"/>
          <a:ext cx="1861393" cy="26059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21" tIns="330200" rIns="145121" bIns="33020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Arduino will control the complete robot and will send the instructions to each part</a:t>
          </a:r>
        </a:p>
      </dsp:txBody>
      <dsp:txXfrm>
        <a:off x="2050970" y="1413489"/>
        <a:ext cx="1861393" cy="1563570"/>
      </dsp:txXfrm>
    </dsp:sp>
    <dsp:sp modelId="{0504B837-7AE7-774D-8B82-8FA1047E1C52}">
      <dsp:nvSpPr>
        <dsp:cNvPr id="0" name=""/>
        <dsp:cNvSpPr/>
      </dsp:nvSpPr>
      <dsp:spPr>
        <a:xfrm>
          <a:off x="2590774" y="683823"/>
          <a:ext cx="781785" cy="7817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51" tIns="12700" rIns="60951" bIns="127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2</a:t>
          </a:r>
        </a:p>
      </dsp:txBody>
      <dsp:txXfrm>
        <a:off x="2705264" y="798313"/>
        <a:ext cx="552805" cy="552805"/>
      </dsp:txXfrm>
    </dsp:sp>
    <dsp:sp modelId="{BDEB8572-5787-F24F-8701-749727F7796F}">
      <dsp:nvSpPr>
        <dsp:cNvPr id="0" name=""/>
        <dsp:cNvSpPr/>
      </dsp:nvSpPr>
      <dsp:spPr>
        <a:xfrm>
          <a:off x="2050970" y="3029106"/>
          <a:ext cx="186139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C1FBF-A38F-3845-9711-551F98B28FFA}">
      <dsp:nvSpPr>
        <dsp:cNvPr id="0" name=""/>
        <dsp:cNvSpPr/>
      </dsp:nvSpPr>
      <dsp:spPr>
        <a:xfrm>
          <a:off x="4098503" y="423228"/>
          <a:ext cx="1861393" cy="26059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21" tIns="330200" rIns="145121" bIns="33020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Motors will rotate the wheels and move the robot forward and backward </a:t>
          </a:r>
        </a:p>
      </dsp:txBody>
      <dsp:txXfrm>
        <a:off x="4098503" y="1413489"/>
        <a:ext cx="1861393" cy="1563570"/>
      </dsp:txXfrm>
    </dsp:sp>
    <dsp:sp modelId="{D6F8E30A-1D87-DB42-95BD-1C58E6B04D10}">
      <dsp:nvSpPr>
        <dsp:cNvPr id="0" name=""/>
        <dsp:cNvSpPr/>
      </dsp:nvSpPr>
      <dsp:spPr>
        <a:xfrm>
          <a:off x="4638307" y="683823"/>
          <a:ext cx="781785" cy="78178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51" tIns="12700" rIns="60951" bIns="127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3</a:t>
          </a:r>
        </a:p>
      </dsp:txBody>
      <dsp:txXfrm>
        <a:off x="4752797" y="798313"/>
        <a:ext cx="552805" cy="552805"/>
      </dsp:txXfrm>
    </dsp:sp>
    <dsp:sp modelId="{DB5F8CA1-8AD1-404C-8E0A-F6BA83CEDEF7}">
      <dsp:nvSpPr>
        <dsp:cNvPr id="0" name=""/>
        <dsp:cNvSpPr/>
      </dsp:nvSpPr>
      <dsp:spPr>
        <a:xfrm>
          <a:off x="4098503" y="3029106"/>
          <a:ext cx="1861393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C9A49-EE0D-1842-ADC0-3E2394D95A78}">
      <dsp:nvSpPr>
        <dsp:cNvPr id="0" name=""/>
        <dsp:cNvSpPr/>
      </dsp:nvSpPr>
      <dsp:spPr>
        <a:xfrm>
          <a:off x="6146036" y="423228"/>
          <a:ext cx="1861393" cy="26059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21" tIns="330200" rIns="145121" bIns="33020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Brackets will hold the structure of robot</a:t>
          </a:r>
        </a:p>
      </dsp:txBody>
      <dsp:txXfrm>
        <a:off x="6146036" y="1413489"/>
        <a:ext cx="1861393" cy="1563570"/>
      </dsp:txXfrm>
    </dsp:sp>
    <dsp:sp modelId="{511618D7-3779-EB46-A2B1-B3E6616C5E23}">
      <dsp:nvSpPr>
        <dsp:cNvPr id="0" name=""/>
        <dsp:cNvSpPr/>
      </dsp:nvSpPr>
      <dsp:spPr>
        <a:xfrm>
          <a:off x="6685840" y="683823"/>
          <a:ext cx="781785" cy="7817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51" tIns="12700" rIns="60951" bIns="127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4</a:t>
          </a:r>
        </a:p>
      </dsp:txBody>
      <dsp:txXfrm>
        <a:off x="6800330" y="798313"/>
        <a:ext cx="552805" cy="552805"/>
      </dsp:txXfrm>
    </dsp:sp>
    <dsp:sp modelId="{E62876DC-BC5A-A348-8A06-A3F48843D475}">
      <dsp:nvSpPr>
        <dsp:cNvPr id="0" name=""/>
        <dsp:cNvSpPr/>
      </dsp:nvSpPr>
      <dsp:spPr>
        <a:xfrm>
          <a:off x="6146036" y="3029106"/>
          <a:ext cx="1861393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4252E-9821-0448-9570-0EBD1DCC27F9}">
      <dsp:nvSpPr>
        <dsp:cNvPr id="0" name=""/>
        <dsp:cNvSpPr/>
      </dsp:nvSpPr>
      <dsp:spPr>
        <a:xfrm>
          <a:off x="8193568" y="423228"/>
          <a:ext cx="1861393" cy="260595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21" tIns="330200" rIns="145121" bIns="33020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Gyroscope will sense the balancing of robot and will balance robot</a:t>
          </a:r>
        </a:p>
      </dsp:txBody>
      <dsp:txXfrm>
        <a:off x="8193568" y="1413489"/>
        <a:ext cx="1861393" cy="1563570"/>
      </dsp:txXfrm>
    </dsp:sp>
    <dsp:sp modelId="{C897AB2B-B53D-1140-A8C5-020F17D3A81D}">
      <dsp:nvSpPr>
        <dsp:cNvPr id="0" name=""/>
        <dsp:cNvSpPr/>
      </dsp:nvSpPr>
      <dsp:spPr>
        <a:xfrm>
          <a:off x="8733372" y="683823"/>
          <a:ext cx="781785" cy="7817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51" tIns="12700" rIns="60951" bIns="127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5</a:t>
          </a:r>
        </a:p>
      </dsp:txBody>
      <dsp:txXfrm>
        <a:off x="8847862" y="798313"/>
        <a:ext cx="552805" cy="552805"/>
      </dsp:txXfrm>
    </dsp:sp>
    <dsp:sp modelId="{62480F9F-0860-AD49-8E8E-AE9BC7C24E47}">
      <dsp:nvSpPr>
        <dsp:cNvPr id="0" name=""/>
        <dsp:cNvSpPr/>
      </dsp:nvSpPr>
      <dsp:spPr>
        <a:xfrm>
          <a:off x="8193568" y="3029106"/>
          <a:ext cx="1861393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FF288-3068-42A8-8767-0FF408979853}">
      <dsp:nvSpPr>
        <dsp:cNvPr id="0" name=""/>
        <dsp:cNvSpPr/>
      </dsp:nvSpPr>
      <dsp:spPr>
        <a:xfrm>
          <a:off x="0" y="441"/>
          <a:ext cx="10058399" cy="1033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68EFE-F1BF-4169-B069-1C29D1C68E12}">
      <dsp:nvSpPr>
        <dsp:cNvPr id="0" name=""/>
        <dsp:cNvSpPr/>
      </dsp:nvSpPr>
      <dsp:spPr>
        <a:xfrm>
          <a:off x="312608" y="232960"/>
          <a:ext cx="568379" cy="56837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B92B9-999C-4E09-B020-188ABF6CF1DC}">
      <dsp:nvSpPr>
        <dsp:cNvPr id="0" name=""/>
        <dsp:cNvSpPr/>
      </dsp:nvSpPr>
      <dsp:spPr>
        <a:xfrm>
          <a:off x="1193597" y="441"/>
          <a:ext cx="88648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We have purchased most of the components </a:t>
          </a:r>
        </a:p>
      </dsp:txBody>
      <dsp:txXfrm>
        <a:off x="1193597" y="441"/>
        <a:ext cx="8864802" cy="1033417"/>
      </dsp:txXfrm>
    </dsp:sp>
    <dsp:sp modelId="{F577C4C7-93EC-4444-9A84-02DDC3D56C19}">
      <dsp:nvSpPr>
        <dsp:cNvPr id="0" name=""/>
        <dsp:cNvSpPr/>
      </dsp:nvSpPr>
      <dsp:spPr>
        <a:xfrm>
          <a:off x="0" y="1292213"/>
          <a:ext cx="10058399" cy="1033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37FFC-1F37-4990-B54A-7F9DEE213017}">
      <dsp:nvSpPr>
        <dsp:cNvPr id="0" name=""/>
        <dsp:cNvSpPr/>
      </dsp:nvSpPr>
      <dsp:spPr>
        <a:xfrm>
          <a:off x="312608" y="1524732"/>
          <a:ext cx="568379" cy="56837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61F53-506C-4E27-8026-557C3119C76A}">
      <dsp:nvSpPr>
        <dsp:cNvPr id="0" name=""/>
        <dsp:cNvSpPr/>
      </dsp:nvSpPr>
      <dsp:spPr>
        <a:xfrm>
          <a:off x="1193597" y="1292213"/>
          <a:ext cx="88648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All the components have connected for running and testing </a:t>
          </a:r>
        </a:p>
      </dsp:txBody>
      <dsp:txXfrm>
        <a:off x="1193597" y="1292213"/>
        <a:ext cx="8864802" cy="1033417"/>
      </dsp:txXfrm>
    </dsp:sp>
    <dsp:sp modelId="{24BA3121-F5A0-4202-BAED-47F2BC9FF08B}">
      <dsp:nvSpPr>
        <dsp:cNvPr id="0" name=""/>
        <dsp:cNvSpPr/>
      </dsp:nvSpPr>
      <dsp:spPr>
        <a:xfrm>
          <a:off x="0" y="2583985"/>
          <a:ext cx="10058399" cy="1033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0FD6D-AA6D-4D10-9878-CD823EA5AB56}">
      <dsp:nvSpPr>
        <dsp:cNvPr id="0" name=""/>
        <dsp:cNvSpPr/>
      </dsp:nvSpPr>
      <dsp:spPr>
        <a:xfrm>
          <a:off x="312608" y="2816504"/>
          <a:ext cx="568379" cy="56837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BDD70-CF48-4395-A098-5EBC12D799AE}">
      <dsp:nvSpPr>
        <dsp:cNvPr id="0" name=""/>
        <dsp:cNvSpPr/>
      </dsp:nvSpPr>
      <dsp:spPr>
        <a:xfrm>
          <a:off x="1193597" y="2583985"/>
          <a:ext cx="88648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All the tasks have performed together</a:t>
          </a:r>
        </a:p>
      </dsp:txBody>
      <dsp:txXfrm>
        <a:off x="1193597" y="2583985"/>
        <a:ext cx="8864802" cy="1033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68A96-1398-42D9-BFC2-0359FAB484F6}">
      <dsp:nvSpPr>
        <dsp:cNvPr id="0" name=""/>
        <dsp:cNvSpPr/>
      </dsp:nvSpPr>
      <dsp:spPr>
        <a:xfrm>
          <a:off x="344932" y="689272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1F059-6178-4227-9000-DE6D985DE2B4}">
      <dsp:nvSpPr>
        <dsp:cNvPr id="0" name=""/>
        <dsp:cNvSpPr/>
      </dsp:nvSpPr>
      <dsp:spPr>
        <a:xfrm>
          <a:off x="51548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3AEFF-7143-4634-AAFE-1FF8A8C69E2C}">
      <dsp:nvSpPr>
        <dsp:cNvPr id="0" name=""/>
        <dsp:cNvSpPr/>
      </dsp:nvSpPr>
      <dsp:spPr>
        <a:xfrm>
          <a:off x="1331094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All the connections have made perfectly for the components</a:t>
          </a:r>
        </a:p>
      </dsp:txBody>
      <dsp:txXfrm>
        <a:off x="1331094" y="689272"/>
        <a:ext cx="1914313" cy="812133"/>
      </dsp:txXfrm>
    </dsp:sp>
    <dsp:sp modelId="{E11FB585-7565-42B8-B852-5EF073A46B37}">
      <dsp:nvSpPr>
        <dsp:cNvPr id="0" name=""/>
        <dsp:cNvSpPr/>
      </dsp:nvSpPr>
      <dsp:spPr>
        <a:xfrm>
          <a:off x="3578962" y="689272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113FB-F857-41A2-8FA2-19456C13D31E}">
      <dsp:nvSpPr>
        <dsp:cNvPr id="0" name=""/>
        <dsp:cNvSpPr/>
      </dsp:nvSpPr>
      <dsp:spPr>
        <a:xfrm>
          <a:off x="374951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B1FCD-84A2-4B8E-9567-84D25C36C3A6}">
      <dsp:nvSpPr>
        <dsp:cNvPr id="0" name=""/>
        <dsp:cNvSpPr/>
      </dsp:nvSpPr>
      <dsp:spPr>
        <a:xfrm>
          <a:off x="4565123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Sensors and Arduino are working using the motor and batteries</a:t>
          </a:r>
        </a:p>
      </dsp:txBody>
      <dsp:txXfrm>
        <a:off x="4565123" y="689272"/>
        <a:ext cx="1914313" cy="812133"/>
      </dsp:txXfrm>
    </dsp:sp>
    <dsp:sp modelId="{1B123B54-243D-4065-8BC4-AC883FA2257D}">
      <dsp:nvSpPr>
        <dsp:cNvPr id="0" name=""/>
        <dsp:cNvSpPr/>
      </dsp:nvSpPr>
      <dsp:spPr>
        <a:xfrm>
          <a:off x="6812992" y="689272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59759-6BFB-4218-9BE0-7DEE5B881898}">
      <dsp:nvSpPr>
        <dsp:cNvPr id="0" name=""/>
        <dsp:cNvSpPr/>
      </dsp:nvSpPr>
      <dsp:spPr>
        <a:xfrm>
          <a:off x="698354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31FD1-C360-4FDF-805A-B37BC09EF215}">
      <dsp:nvSpPr>
        <dsp:cNvPr id="0" name=""/>
        <dsp:cNvSpPr/>
      </dsp:nvSpPr>
      <dsp:spPr>
        <a:xfrm>
          <a:off x="7799153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Final Product will develop using the Plastic</a:t>
          </a:r>
        </a:p>
      </dsp:txBody>
      <dsp:txXfrm>
        <a:off x="7799153" y="689272"/>
        <a:ext cx="1914313" cy="812133"/>
      </dsp:txXfrm>
    </dsp:sp>
    <dsp:sp modelId="{3F2B79F5-79D5-4ECF-B428-A97ABA7CA6AF}">
      <dsp:nvSpPr>
        <dsp:cNvPr id="0" name=""/>
        <dsp:cNvSpPr/>
      </dsp:nvSpPr>
      <dsp:spPr>
        <a:xfrm>
          <a:off x="344932" y="2116439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1F147-4C1D-46FB-ADC6-E6DD5DA25CE8}">
      <dsp:nvSpPr>
        <dsp:cNvPr id="0" name=""/>
        <dsp:cNvSpPr/>
      </dsp:nvSpPr>
      <dsp:spPr>
        <a:xfrm>
          <a:off x="515480" y="2286987"/>
          <a:ext cx="471037" cy="47103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B9FDD-C9E8-428D-8F44-DCC17282E38B}">
      <dsp:nvSpPr>
        <dsp:cNvPr id="0" name=""/>
        <dsp:cNvSpPr/>
      </dsp:nvSpPr>
      <dsp:spPr>
        <a:xfrm>
          <a:off x="1331094" y="21164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Future plan to implement the body of robot </a:t>
          </a:r>
        </a:p>
      </dsp:txBody>
      <dsp:txXfrm>
        <a:off x="1331094" y="2116439"/>
        <a:ext cx="1914313" cy="812133"/>
      </dsp:txXfrm>
    </dsp:sp>
    <dsp:sp modelId="{8ABA1507-C391-4E09-A64A-CA76B86BE59E}">
      <dsp:nvSpPr>
        <dsp:cNvPr id="0" name=""/>
        <dsp:cNvSpPr/>
      </dsp:nvSpPr>
      <dsp:spPr>
        <a:xfrm>
          <a:off x="3578962" y="2116439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BC7EA-B11F-401A-B633-BC7766F91AAD}">
      <dsp:nvSpPr>
        <dsp:cNvPr id="0" name=""/>
        <dsp:cNvSpPr/>
      </dsp:nvSpPr>
      <dsp:spPr>
        <a:xfrm>
          <a:off x="3749510" y="2286987"/>
          <a:ext cx="471037" cy="47103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6852C-839B-4F3D-A91E-B2B25B61C5C2}">
      <dsp:nvSpPr>
        <dsp:cNvPr id="0" name=""/>
        <dsp:cNvSpPr/>
      </dsp:nvSpPr>
      <dsp:spPr>
        <a:xfrm>
          <a:off x="4565123" y="21164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Then arrange all the components on the robot body to get the final product. </a:t>
          </a:r>
        </a:p>
      </dsp:txBody>
      <dsp:txXfrm>
        <a:off x="4565123" y="2116439"/>
        <a:ext cx="1914313" cy="812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F691-32D9-42DF-BFB5-EF5449127779}">
      <dsp:nvSpPr>
        <dsp:cNvPr id="0" name=""/>
        <dsp:cNvSpPr/>
      </dsp:nvSpPr>
      <dsp:spPr>
        <a:xfrm>
          <a:off x="134825" y="205495"/>
          <a:ext cx="1295909" cy="12959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DC33D-EAF3-47B2-9639-7E946D750AED}">
      <dsp:nvSpPr>
        <dsp:cNvPr id="0" name=""/>
        <dsp:cNvSpPr/>
      </dsp:nvSpPr>
      <dsp:spPr>
        <a:xfrm>
          <a:off x="406966" y="477636"/>
          <a:ext cx="751627" cy="7516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78496-9038-4E48-A13D-1C79B17B2035}">
      <dsp:nvSpPr>
        <dsp:cNvPr id="0" name=""/>
        <dsp:cNvSpPr/>
      </dsp:nvSpPr>
      <dsp:spPr>
        <a:xfrm>
          <a:off x="1708430" y="205495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Robot will test in an open ground</a:t>
          </a:r>
        </a:p>
      </dsp:txBody>
      <dsp:txXfrm>
        <a:off x="1708430" y="205495"/>
        <a:ext cx="3054644" cy="1295909"/>
      </dsp:txXfrm>
    </dsp:sp>
    <dsp:sp modelId="{279B1D20-9AD5-404F-9770-4200D9269E0E}">
      <dsp:nvSpPr>
        <dsp:cNvPr id="0" name=""/>
        <dsp:cNvSpPr/>
      </dsp:nvSpPr>
      <dsp:spPr>
        <a:xfrm>
          <a:off x="5295324" y="205495"/>
          <a:ext cx="1295909" cy="12959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C2A02-4FC8-4022-9C28-3568601312C2}">
      <dsp:nvSpPr>
        <dsp:cNvPr id="0" name=""/>
        <dsp:cNvSpPr/>
      </dsp:nvSpPr>
      <dsp:spPr>
        <a:xfrm>
          <a:off x="5567465" y="477636"/>
          <a:ext cx="751627" cy="75162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E8391-8ACE-42A2-BC7E-AC80A0FEDFA7}">
      <dsp:nvSpPr>
        <dsp:cNvPr id="0" name=""/>
        <dsp:cNvSpPr/>
      </dsp:nvSpPr>
      <dsp:spPr>
        <a:xfrm>
          <a:off x="6868929" y="205495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It will run on rough terrains to see the balancing </a:t>
          </a:r>
        </a:p>
      </dsp:txBody>
      <dsp:txXfrm>
        <a:off x="6868929" y="205495"/>
        <a:ext cx="3054644" cy="1295909"/>
      </dsp:txXfrm>
    </dsp:sp>
    <dsp:sp modelId="{0E06F6AF-7467-4BAA-A89D-0342CCAABBB3}">
      <dsp:nvSpPr>
        <dsp:cNvPr id="0" name=""/>
        <dsp:cNvSpPr/>
      </dsp:nvSpPr>
      <dsp:spPr>
        <a:xfrm>
          <a:off x="134825" y="2116439"/>
          <a:ext cx="1295909" cy="12959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44D95-4E00-4F85-8627-2824FB46F702}">
      <dsp:nvSpPr>
        <dsp:cNvPr id="0" name=""/>
        <dsp:cNvSpPr/>
      </dsp:nvSpPr>
      <dsp:spPr>
        <a:xfrm>
          <a:off x="406966" y="2388580"/>
          <a:ext cx="751627" cy="75162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1175F-4687-45DA-8EF1-637C7078ACA1}">
      <dsp:nvSpPr>
        <dsp:cNvPr id="0" name=""/>
        <dsp:cNvSpPr/>
      </dsp:nvSpPr>
      <dsp:spPr>
        <a:xfrm>
          <a:off x="1708430" y="2116439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It will run for long time to see the battery timing </a:t>
          </a:r>
        </a:p>
      </dsp:txBody>
      <dsp:txXfrm>
        <a:off x="1708430" y="2116439"/>
        <a:ext cx="3054644" cy="1295909"/>
      </dsp:txXfrm>
    </dsp:sp>
    <dsp:sp modelId="{7B224B46-D704-44DA-8946-C4885EE78953}">
      <dsp:nvSpPr>
        <dsp:cNvPr id="0" name=""/>
        <dsp:cNvSpPr/>
      </dsp:nvSpPr>
      <dsp:spPr>
        <a:xfrm>
          <a:off x="5295324" y="2116439"/>
          <a:ext cx="1295909" cy="12959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165A2-93FB-43A4-BA99-D5B57B42BD72}">
      <dsp:nvSpPr>
        <dsp:cNvPr id="0" name=""/>
        <dsp:cNvSpPr/>
      </dsp:nvSpPr>
      <dsp:spPr>
        <a:xfrm>
          <a:off x="5567465" y="2388580"/>
          <a:ext cx="751627" cy="75162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B1EF6-D9EE-46C7-9A93-BBF45ED96A3D}">
      <dsp:nvSpPr>
        <dsp:cNvPr id="0" name=""/>
        <dsp:cNvSpPr/>
      </dsp:nvSpPr>
      <dsp:spPr>
        <a:xfrm>
          <a:off x="6868929" y="2116439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It will run in a large area to see the distance travel by robot</a:t>
          </a:r>
        </a:p>
      </dsp:txBody>
      <dsp:txXfrm>
        <a:off x="6868929" y="2116439"/>
        <a:ext cx="3054644" cy="12959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F1876-CA9B-4DF7-87AD-8202E33F43AC}">
      <dsp:nvSpPr>
        <dsp:cNvPr id="0" name=""/>
        <dsp:cNvSpPr/>
      </dsp:nvSpPr>
      <dsp:spPr>
        <a:xfrm>
          <a:off x="331199" y="14750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FFE83-56BF-4B4D-8B3E-C6F13C0C521A}">
      <dsp:nvSpPr>
        <dsp:cNvPr id="0" name=""/>
        <dsp:cNvSpPr/>
      </dsp:nvSpPr>
      <dsp:spPr>
        <a:xfrm>
          <a:off x="331199" y="180238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900" kern="1200"/>
            <a:t>The resources required for the testing to check ER’s are:</a:t>
          </a:r>
        </a:p>
      </dsp:txBody>
      <dsp:txXfrm>
        <a:off x="331199" y="1802386"/>
        <a:ext cx="4320000" cy="648000"/>
      </dsp:txXfrm>
    </dsp:sp>
    <dsp:sp modelId="{87C79371-6BD4-4566-B554-C6FAA096AB70}">
      <dsp:nvSpPr>
        <dsp:cNvPr id="0" name=""/>
        <dsp:cNvSpPr/>
      </dsp:nvSpPr>
      <dsp:spPr>
        <a:xfrm>
          <a:off x="331199" y="2516843"/>
          <a:ext cx="4320000" cy="953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Measuring scale (inch and cm units)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Measuring scale (meters)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Sensitive weight machine (lb.)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Stop watch (minutes and seconds)</a:t>
          </a:r>
        </a:p>
      </dsp:txBody>
      <dsp:txXfrm>
        <a:off x="331199" y="2516843"/>
        <a:ext cx="4320000" cy="953496"/>
      </dsp:txXfrm>
    </dsp:sp>
    <dsp:sp modelId="{C81673F4-58E9-4046-B636-8A399A931D34}">
      <dsp:nvSpPr>
        <dsp:cNvPr id="0" name=""/>
        <dsp:cNvSpPr/>
      </dsp:nvSpPr>
      <dsp:spPr>
        <a:xfrm>
          <a:off x="5407199" y="14750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46F66-0D33-4294-8C99-CC928B8A0765}">
      <dsp:nvSpPr>
        <dsp:cNvPr id="0" name=""/>
        <dsp:cNvSpPr/>
      </dsp:nvSpPr>
      <dsp:spPr>
        <a:xfrm>
          <a:off x="5407199" y="180238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900" kern="1200"/>
            <a:t>These resources are available in the mechanical and electrical labs easily.</a:t>
          </a:r>
        </a:p>
      </dsp:txBody>
      <dsp:txXfrm>
        <a:off x="5407199" y="1802386"/>
        <a:ext cx="4320000" cy="648000"/>
      </dsp:txXfrm>
    </dsp:sp>
    <dsp:sp modelId="{254B92DE-79E7-40A0-8930-23EE9D3C2CDA}">
      <dsp:nvSpPr>
        <dsp:cNvPr id="0" name=""/>
        <dsp:cNvSpPr/>
      </dsp:nvSpPr>
      <dsp:spPr>
        <a:xfrm>
          <a:off x="5407199" y="2516843"/>
          <a:ext cx="4320000" cy="953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2AE50-B2CD-4C37-97E1-02D611F74DB4}">
      <dsp:nvSpPr>
        <dsp:cNvPr id="0" name=""/>
        <dsp:cNvSpPr/>
      </dsp:nvSpPr>
      <dsp:spPr>
        <a:xfrm>
          <a:off x="344932" y="689272"/>
          <a:ext cx="812133" cy="81213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CC052-A4FF-4AB1-A726-4A990DA06F59}">
      <dsp:nvSpPr>
        <dsp:cNvPr id="0" name=""/>
        <dsp:cNvSpPr/>
      </dsp:nvSpPr>
      <dsp:spPr>
        <a:xfrm>
          <a:off x="51548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E4972-48F4-4364-A670-4BA741B3E79E}">
      <dsp:nvSpPr>
        <dsp:cNvPr id="0" name=""/>
        <dsp:cNvSpPr/>
      </dsp:nvSpPr>
      <dsp:spPr>
        <a:xfrm>
          <a:off x="1331094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The team need to build the complete robot first </a:t>
          </a:r>
        </a:p>
      </dsp:txBody>
      <dsp:txXfrm>
        <a:off x="1331094" y="689272"/>
        <a:ext cx="1914313" cy="812133"/>
      </dsp:txXfrm>
    </dsp:sp>
    <dsp:sp modelId="{6051D6C0-DDA9-4AF9-AC5F-5A349092F76E}">
      <dsp:nvSpPr>
        <dsp:cNvPr id="0" name=""/>
        <dsp:cNvSpPr/>
      </dsp:nvSpPr>
      <dsp:spPr>
        <a:xfrm>
          <a:off x="3578962" y="689272"/>
          <a:ext cx="812133" cy="81213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9B726-7472-439C-8484-617AD53974CA}">
      <dsp:nvSpPr>
        <dsp:cNvPr id="0" name=""/>
        <dsp:cNvSpPr/>
      </dsp:nvSpPr>
      <dsp:spPr>
        <a:xfrm>
          <a:off x="374951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47B04-D90A-49CF-9694-2FAE47EDEAAE}">
      <dsp:nvSpPr>
        <dsp:cNvPr id="0" name=""/>
        <dsp:cNvSpPr/>
      </dsp:nvSpPr>
      <dsp:spPr>
        <a:xfrm>
          <a:off x="4565123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Then these tests will perform. </a:t>
          </a:r>
        </a:p>
      </dsp:txBody>
      <dsp:txXfrm>
        <a:off x="4565123" y="689272"/>
        <a:ext cx="1914313" cy="812133"/>
      </dsp:txXfrm>
    </dsp:sp>
    <dsp:sp modelId="{DF6F4452-DD3B-49B7-B095-149A6DE72A33}">
      <dsp:nvSpPr>
        <dsp:cNvPr id="0" name=""/>
        <dsp:cNvSpPr/>
      </dsp:nvSpPr>
      <dsp:spPr>
        <a:xfrm>
          <a:off x="6812992" y="689272"/>
          <a:ext cx="812133" cy="81213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860C0-DBF6-4A60-AA11-D1A656FB7BE9}">
      <dsp:nvSpPr>
        <dsp:cNvPr id="0" name=""/>
        <dsp:cNvSpPr/>
      </dsp:nvSpPr>
      <dsp:spPr>
        <a:xfrm>
          <a:off x="698354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F3A7A-D15E-4AA1-B36D-F9C7470D4DCA}">
      <dsp:nvSpPr>
        <dsp:cNvPr id="0" name=""/>
        <dsp:cNvSpPr/>
      </dsp:nvSpPr>
      <dsp:spPr>
        <a:xfrm>
          <a:off x="7799153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These tests will perform in the middle of March or first week of April </a:t>
          </a:r>
        </a:p>
      </dsp:txBody>
      <dsp:txXfrm>
        <a:off x="7799153" y="689272"/>
        <a:ext cx="1914313" cy="812133"/>
      </dsp:txXfrm>
    </dsp:sp>
    <dsp:sp modelId="{1B75F6AB-2037-4CA6-A0E2-1E545FCEF28C}">
      <dsp:nvSpPr>
        <dsp:cNvPr id="0" name=""/>
        <dsp:cNvSpPr/>
      </dsp:nvSpPr>
      <dsp:spPr>
        <a:xfrm>
          <a:off x="344932" y="2116439"/>
          <a:ext cx="812133" cy="81213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8F15C-EED9-4E5F-9D05-5AD419F4A8A4}">
      <dsp:nvSpPr>
        <dsp:cNvPr id="0" name=""/>
        <dsp:cNvSpPr/>
      </dsp:nvSpPr>
      <dsp:spPr>
        <a:xfrm>
          <a:off x="515480" y="2286987"/>
          <a:ext cx="471037" cy="47103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F6385-01A5-409E-B246-9E94405EC17B}">
      <dsp:nvSpPr>
        <dsp:cNvPr id="0" name=""/>
        <dsp:cNvSpPr/>
      </dsp:nvSpPr>
      <dsp:spPr>
        <a:xfrm>
          <a:off x="1331094" y="21164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It will not take much time to perform these tests </a:t>
          </a:r>
        </a:p>
      </dsp:txBody>
      <dsp:txXfrm>
        <a:off x="1331094" y="2116439"/>
        <a:ext cx="1914313" cy="812133"/>
      </dsp:txXfrm>
    </dsp:sp>
    <dsp:sp modelId="{6B4340CA-32C1-4247-92D6-C6FFFB272892}">
      <dsp:nvSpPr>
        <dsp:cNvPr id="0" name=""/>
        <dsp:cNvSpPr/>
      </dsp:nvSpPr>
      <dsp:spPr>
        <a:xfrm>
          <a:off x="3578962" y="2116439"/>
          <a:ext cx="812133" cy="81213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23FE8-96FE-4DEC-A658-CDBCBCE0EF28}">
      <dsp:nvSpPr>
        <dsp:cNvPr id="0" name=""/>
        <dsp:cNvSpPr/>
      </dsp:nvSpPr>
      <dsp:spPr>
        <a:xfrm>
          <a:off x="3749510" y="2286987"/>
          <a:ext cx="471037" cy="47103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ECD0E-E9F7-4EC0-A69A-A6D5E8493704}">
      <dsp:nvSpPr>
        <dsp:cNvPr id="0" name=""/>
        <dsp:cNvSpPr/>
      </dsp:nvSpPr>
      <dsp:spPr>
        <a:xfrm>
          <a:off x="4565123" y="21164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It will take 2 to 3 hours to complete these tests.</a:t>
          </a:r>
        </a:p>
      </dsp:txBody>
      <dsp:txXfrm>
        <a:off x="4565123" y="2116439"/>
        <a:ext cx="1914313" cy="81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17E-9320-4F91-A432-D191D5F6B33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042763EC-C466-436B-8EB6-065FAB3D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3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17E-9320-4F91-A432-D191D5F6B33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63EC-C466-436B-8EB6-065FAB3D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0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17E-9320-4F91-A432-D191D5F6B33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63EC-C466-436B-8EB6-065FAB3D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2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17E-9320-4F91-A432-D191D5F6B33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63EC-C466-436B-8EB6-065FAB3D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0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899E17E-9320-4F91-A432-D191D5F6B33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42763EC-C466-436B-8EB6-065FAB3D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1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17E-9320-4F91-A432-D191D5F6B33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63EC-C466-436B-8EB6-065FAB3D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17E-9320-4F91-A432-D191D5F6B33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63EC-C466-436B-8EB6-065FAB3D79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44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17E-9320-4F91-A432-D191D5F6B33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63EC-C466-436B-8EB6-065FAB3D79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63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17E-9320-4F91-A432-D191D5F6B33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63EC-C466-436B-8EB6-065FAB3D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1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17E-9320-4F91-A432-D191D5F6B33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63EC-C466-436B-8EB6-065FAB3D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24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17E-9320-4F91-A432-D191D5F6B335}" type="datetimeFigureOut">
              <a:rPr lang="en-US" smtClean="0"/>
              <a:t>3/4/2020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63EC-C466-436B-8EB6-065FAB3D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8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899E17E-9320-4F91-A432-D191D5F6B33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042763EC-C466-436B-8EB6-065FAB3D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4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bay.com/itm/Multicolor-Adhesive-High-Gloss-Film-Vinyl-PVC-Tape-Automotive-Grade-Car-Wrap/223034541877?var=521843692188&amp;hash=item33ede50735:g:6qEAAOSwi5dcl0Qt" TargetMode="External"/><Relationship Id="rId13" Type="http://schemas.openxmlformats.org/officeDocument/2006/relationships/hyperlink" Target="https://www.ebay.com/itm/AC110-220V-Power-Supply-Adapter-Transformer-LED-Strip-2A-3A-5A-8A-DC-5V-12V-24V/322286626497?_trkparms=ispr=1&amp;hash=item4b09c7a6c1:m:mQ3El-m3_vZFy4IcfeV7aTg&amp;enc=AQAEAAACMBPxNw+Vj6nta7CKEs3N0qWt2oeUjS/mICitc2dPT+kUxC2RMAQd1SSZ/L83gpVkpipIX5LQFwHani/j1nYtqOaAdEqCRG1xwRbwNAV8GIlGRZ3B0GhZQeugTrfnzx5luZ5xOfLlxWEnGhVqSiulJuP2k781BrKCS8B6xgrwIaNRAMu5kff+S4LSKDej+52NThEo6LmHpemiJc7nADThnJMk6XWgYjzZB4qRjOYKHbuH8Eu/jMOMIPt7IMKYaaLuGD9e2w749Og4R2n633cEhE1qvm6vxU8wS5qn83tNNQpmvh2Hl2e7eMA2lthCjRDa20f0rzEDWT1mY452b9RtDTHbHKfkMO2KQGduO1YhGsfRlfdXwD5u4Px6qWG1Pf/JTpYqdj9BkD1CAVI9WQhZDJaT4JALVaP2+aSCViGsmHGb13Hpn+Cf/4VB6sQyMqQZW1jIa80/Ec9CgAgCjD03gi0iKjjwAliQ+umIlAeBKnCjZ5bvxQS1RiBq+2Lum8ccicKCSMcf9pxLgAxiSwqLI+M8wDsZrTawaaoZEotMHk7cYXBB07nD2/G7kpVA/F1aUv94osyXCPQyl79H5/IIDBD8wupMSAe4J3z3ok2pp18pKnncJNji5oFeFIXCscSwpqgO32diRJNwRZmPWr2Umgb6rqmATGsvDmhSKlXOx1+L8vuK3J1qWkY2/OKx4VNbYipmBpBjOTExhcV56hDQk72bHEvydswFgj1vF36ZCkRh&amp;checksum=322286626497bcfaf6ca8a5b4cd9ab2f4fab3762ce56&amp;enc=AQAEAAACMBPxNw+Vj6nta7CKEs3N0qWt2oeUjS/mICitc2dPT+kUxC2RMAQd1SSZ/L83gpVkpipIX5LQFwHani/j1nYtqOaAdEqCRG1xwRbwNAV8GIlGRZ3B0GhZQeugTrfnzx5luZ5xOfLlxWEnGhVqSiulJuP2k781BrKCS8B6xgrwIaNRAMu5kff+S4LSKDej+52NThEo6LmHpemiJc7nADThnJMk6XWgYjzZB4qRjOYKHbuH8Eu/jMOMIPt7IMKYaaLuGD9e2w749Og4R2n633cEhE1qvm6vxU8wS5qn83tNNQpmvh2Hl2e7eMA2lthCjRDa20f0rzEDWT1mY452b9RtDTHbHKfkMO2KQGduO1YhGsfRlfdXwD5u4Px6qWG1Pf/JTpYqdj9BkD1CAVI9WQhZDJaT4JALVaP2+aSCViGsmHGb13Hpn+Cf/4VB6sQyMqQZW1jIa80/Ec9CgAgCjD03gi0iKjjwAliQ+umIlAeBKnCjZ5bvxQS1RiBq+2Lum8ccicKCSMcf9pxLgAxiSwqLI+M8wDsZrTawaaoZEotMHk7cYXBB07nD2/G7kpVA/F1aUv94osyXCPQyl79H5/IIDBD8wupMSAe4J3z3ok2pp18pKnncJNji5oFeFIXCscSwpqgO32diRJNwRZmPWr2Umgb6rqmATGsvDmhSKlXOx1+L8vuK3J1qWkY2/OKx4VNbYipmBpBjOTExhcV56hDQk72bHEvydswFgj1vF36ZCkRh&amp;checksum=322286626497bcfaf6ca8a5b4cd9ab2f4fab3762ce56" TargetMode="External"/><Relationship Id="rId3" Type="http://schemas.openxmlformats.org/officeDocument/2006/relationships/hyperlink" Target="https://www.ebay.com/itm/STAINLESS-STEEL-SHEET-PLATE-in-Various-sizes-and-Thickness/112740090156?var=413195179173&amp;hash=item1a3fd5412c:m:mPUwwyOw159DWFCKTJz7fqA" TargetMode="External"/><Relationship Id="rId7" Type="http://schemas.openxmlformats.org/officeDocument/2006/relationships/hyperlink" Target="https://www.ebay.com/itm/Strong-Heavy-Duty-Strap-Hinges-Zinc-Tee-Door-Gate-GOLD-Choose-your-pack-size/142432290165?hash=item2129a04575:m:mRej1rysKMpJj9NQ2h7a8MA" TargetMode="External"/><Relationship Id="rId12" Type="http://schemas.openxmlformats.org/officeDocument/2006/relationships/hyperlink" Target="https://www.ebay.com/itm/10-20-30CM-Jumper-Wire-Cable-Male-to-Male-to-Female-to-Female-Arduino-Breadboard/392315907400?_" TargetMode="External"/><Relationship Id="rId2" Type="http://schemas.openxmlformats.org/officeDocument/2006/relationships/hyperlink" Target="https://www.ebay.com/itm/360-20KG-Waterproof-High-Torque-Metal-Gear-RC-Servo-Motor-Car-Helicopter-Boat/323651383778?epid=18028122388&amp;_trkparms=ispr=1&amp;hash=item4b5b2031e2:g:~NIAAOSw0AFcifH2&amp;enc=AQAEAAACMBPxNw+Vj6nta7CKEs3N0qWG0yDLwcg5xSJPPvmrWDXumHMJ77gwx46ufPyxmpZDFtxWQ43E16Z5lrWTlnlHSpTMgzt9EfCckBLsMM+/oTGOX/03PH1rn9deBi54j5Hm505w1mAxGfxXqk2xxOe2pEhbNfGHszQYfvNRDYP89y908U3Gug/4QKl30M4QG/pUuMvCaACwUazMVHDJWDU0Gz3pLMQGk9uMktqmLdvbqQnetqsOe4jntOhAyY0oWcrXBlYfzQTKjImybdKw2wTJaENMX8zMW7koA5yXYgs+XXiX8YkGTmgjYLYgEW7QFEFL4RyrQJGJ+rkvgdlSYe28TVqXoTtM2XMBc4kyVKCocMUsHzc2r6BriXmdeauSlQr00HbpieQuhy2lOFktztgGhUSFqpodDnO4YRegE2MsgbUOgOQ0+TzNWLLa3oliIQWtXJjbjwX6rmyDhrIf1Vlhq4aIWFWbWMPrycUAA2A5Ks6k/smeQ6nSlz+FxtPwzH7Yox2KcMgn8n6mowX1DH9tsVQSPGikTcRn1+x3vPNPzhe7jscqOroh9szcgReGRd1MxBPzSfZlRZzev2uLtjDAxXkT+X4W5CNj5WUpyWskHzFbz4BRy08N6uC+vKq9HDpJqnV/Qx+/D18pfjwTP5NUVCWtmK+rOhwQDTC9Hdgqkrf2aJeXm6khPUuYj0kH9XwPUuX1NGdla9c6OD3iSAbk9qdH8hJq+4UvqGQsVrcvm7HO&amp;checksum=3236513837788dc6e4d52d2840e49456a131373bd55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parkfun.com/products/12577" TargetMode="External"/><Relationship Id="rId11" Type="http://schemas.openxmlformats.org/officeDocument/2006/relationships/hyperlink" Target="https://www.ebay.com/itm/Safest-3-7V-18650-Charger-Lithium-Ion-Battery-USB-Rechargeable-Battery-Universal/153613634183?_trkparms=ispr=1&amp;hash=item23c4160a87:m:m_p07jw_b4GxCYAdeRoJrZQ&amp;enc=AQAEAAACQBPxNw+Vj6nta7CKEs3N0qVXhymaW" TargetMode="External"/><Relationship Id="rId5" Type="http://schemas.openxmlformats.org/officeDocument/2006/relationships/hyperlink" Target="https://www.ebay.com/itm/PS4-DUALSHOCK-4-Wireless-Controller-Bluetooth4-0-Gamepad-for-SONY-PlayStation-US/123895207849?hash=item1cd8bad7a9:m:mL4D1NtKRZ7718d31_Ts2fg" TargetMode="External"/><Relationship Id="rId10" Type="http://schemas.openxmlformats.org/officeDocument/2006/relationships/hyperlink" Target="https://www.ebay.com/itm/4-4Ah-4400mah-36v-18650-lithium-battery-pack-for-Balance-Scooter-Board-2-wheel/123902060267?_trkparms=aid=555018&amp;algo=PL.SIM&amp;ao=1&amp;asc=6" TargetMode="External"/><Relationship Id="rId4" Type="http://schemas.openxmlformats.org/officeDocument/2006/relationships/hyperlink" Target="https://www.ebay.com/itm/Arduino-UNO-R3-Mini-Micro-USB-ATmega328P-CH340G-Replace-ATmega16U2-Board/201927954809?_trkparms=ispr=1&amp;hash=item2f03d81179:m:mYNct0jNomx8zpnNZhtT7Gw&amp;enc=AQAEAAACMBPxNw+Vj6nta7CKEs3N0qXoweh7td8vT0yCPoq0LJ0furunImXYO39Wk+/mtVCfRzmxUbMVZxbFwfAJx3Ry1aJa+SexvFTGOpUtuT4fl7fnCBZGB5lXSBsHUoR01wuzX0u5YRAnopYmMm5pC/kWvm9b1bx48Y6/GhczpkPkU6TnxWdzNrQ1bJ3fdg3tUf2Q7ZrP0FzqyiUpJaVgwsT8GOX/dzQpmPpPPmPxXBhvtLol5QupS731YPFwzpSTe6mWJ8++fKA0aVTeYW5brDpR5CCcd54789am/2vfs3jZfsNyR3Z+IzQd6fs62l13qKYxHdIFJftXsZldB7+TlMdLz3TTtaB0k0uxZ149o3bNfQPmQ0KED3pb6HvIZYyRI4+LeQv7AD7paUAWLBHCZRX7U8oF3cYCr1ntYNOCohPhoeWrRk/KoZnGniLQYdwGmTg6UAWS1yEyCGgl9Y1Kn3JKXK9qMD/m3ouQC3Odnhojr8I3Vlz5xRxkPkpcrA1RliPoyPRe2kwhjNFtKzpylHf/ipmYHw/+NcDkkiX+e7q3u2TpOwueSdcXlqfdvnIm5vaRO3nsvA5T4XnMsHvWfUsXviXZAVLo49hzLeNaL+1/UXo7gJGgt5nVj33kLoL6+3wNALUFCrNfe+LpVXTHANTKRi1PVmjyRDCebkTyPkrqsYvL6G08ukN+MP+L0L8xkK8YcUfjhLiE6SaLlDUKWf7zs+zFBDZehPpROxM2SBDZwM6J&amp;checksum=2019279548092a352724de914dc988933444c8af1db6" TargetMode="External"/><Relationship Id="rId9" Type="http://schemas.openxmlformats.org/officeDocument/2006/relationships/hyperlink" Target="https://www.ebay.com/itm/M3-Black-12-9-Grade-Alloy-Steel-Allen-Hex-Socket-Cap-Head-Screw-Bolt-DIN912/182022519670?_trkpa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657" y="-1016000"/>
            <a:ext cx="6558608" cy="5490029"/>
          </a:xfrm>
        </p:spPr>
        <p:txBody>
          <a:bodyPr>
            <a:normAutofit/>
          </a:bodyPr>
          <a:lstStyle/>
          <a:p>
            <a:pPr algn="r"/>
            <a:r>
              <a:rPr lang="en-US" sz="7500" dirty="0" err="1"/>
              <a:t>Robogames</a:t>
            </a:r>
            <a:endParaRPr lang="en-US" sz="7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1947" y="1678210"/>
            <a:ext cx="2989007" cy="3443988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Fahad alostath</a:t>
            </a:r>
          </a:p>
          <a:p>
            <a:r>
              <a:rPr lang="en-US" sz="2000">
                <a:solidFill>
                  <a:srgbClr val="000000"/>
                </a:solidFill>
              </a:rPr>
              <a:t>Naif alfihan </a:t>
            </a:r>
          </a:p>
          <a:p>
            <a:r>
              <a:rPr lang="en-US" sz="2000">
                <a:solidFill>
                  <a:srgbClr val="000000"/>
                </a:solidFill>
              </a:rPr>
              <a:t>Sponsor: Program FEES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A1B172-F2DD-5444-9F36-5AD127A56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57" y="2315336"/>
            <a:ext cx="4524038" cy="32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3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Manufacturing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>
            <a:normAutofit/>
          </a:bodyPr>
          <a:lstStyle/>
          <a:p>
            <a:r>
              <a:rPr lang="en-US"/>
              <a:t>All the components have connected and working </a:t>
            </a:r>
          </a:p>
          <a:p>
            <a:r>
              <a:rPr lang="en-US"/>
              <a:t>Need to develop the Robot structure using the plastic </a:t>
            </a:r>
          </a:p>
          <a:p>
            <a:r>
              <a:rPr lang="en-US"/>
              <a:t>Reason for selecting plastic </a:t>
            </a:r>
          </a:p>
          <a:p>
            <a:pPr lvl="1"/>
            <a:r>
              <a:rPr lang="en-US"/>
              <a:t>Steel has high density </a:t>
            </a:r>
          </a:p>
          <a:p>
            <a:pPr lvl="1"/>
            <a:r>
              <a:rPr lang="en-US"/>
              <a:t>Plastic has low density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997951"/>
                  </p:ext>
                </p:extLst>
              </p:nvPr>
            </p:nvGraphicFramePr>
            <p:xfrm>
              <a:off x="6545317" y="3020988"/>
              <a:ext cx="4392694" cy="2324784"/>
            </p:xfrm>
            <a:graphic>
              <a:graphicData uri="http://schemas.openxmlformats.org/drawingml/2006/table">
                <a:tbl>
                  <a:tblPr firstRow="1" firstCol="1" bandRow="1">
                    <a:tableStyleId>{8EC20E35-A176-4012-BC5E-935CFFF8708E}</a:tableStyleId>
                  </a:tblPr>
                  <a:tblGrid>
                    <a:gridCol w="2154873">
                      <a:extLst>
                        <a:ext uri="{9D8B030D-6E8A-4147-A177-3AD203B41FA5}">
                          <a16:colId xmlns:a16="http://schemas.microsoft.com/office/drawing/2014/main" val="1349867800"/>
                        </a:ext>
                      </a:extLst>
                    </a:gridCol>
                    <a:gridCol w="2237821">
                      <a:extLst>
                        <a:ext uri="{9D8B030D-6E8A-4147-A177-3AD203B41FA5}">
                          <a16:colId xmlns:a16="http://schemas.microsoft.com/office/drawing/2014/main" val="50703502"/>
                        </a:ext>
                      </a:extLst>
                    </a:gridCol>
                  </a:tblGrid>
                  <a:tr h="111777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300" kern="50">
                              <a:effectLst/>
                            </a:rPr>
                            <a:t>Material</a:t>
                          </a:r>
                          <a:endParaRPr lang="en-US" sz="3000" kern="50">
                            <a:effectLst/>
                            <a:latin typeface="Times New Roman" panose="02020603050405020304" pitchFamily="18" charset="0"/>
                            <a:ea typeface="AR PL UMing HK"/>
                            <a:cs typeface="Lohit Hindi"/>
                          </a:endParaRPr>
                        </a:p>
                      </a:txBody>
                      <a:tcPr marL="188595" marR="188595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300" kern="50">
                              <a:effectLst/>
                            </a:rPr>
                            <a:t>Density (</a:t>
                          </a:r>
                          <a14:m>
                            <m:oMath xmlns:m="http://schemas.openxmlformats.org/officeDocument/2006/math">
                              <m:r>
                                <a:rPr lang="en-US" sz="3300" kern="50">
                                  <a:effectLst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sz="3300" kern="5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3300" kern="50">
                                  <a:effectLst/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sz="3300" i="1" kern="5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kern="50"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3300" kern="5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300" kern="50">
                              <a:effectLst/>
                            </a:rPr>
                            <a:t>)</a:t>
                          </a:r>
                          <a:endParaRPr lang="en-US" sz="3000" kern="50">
                            <a:effectLst/>
                            <a:latin typeface="Times New Roman" panose="02020603050405020304" pitchFamily="18" charset="0"/>
                            <a:ea typeface="AR PL UMing HK"/>
                            <a:cs typeface="Lohit Hindi"/>
                          </a:endParaRPr>
                        </a:p>
                      </a:txBody>
                      <a:tcPr marL="188595" marR="188595" marT="0" marB="0"/>
                    </a:tc>
                    <a:extLst>
                      <a:ext uri="{0D108BD9-81ED-4DB2-BD59-A6C34878D82A}">
                        <a16:rowId xmlns:a16="http://schemas.microsoft.com/office/drawing/2014/main" val="3287017905"/>
                      </a:ext>
                    </a:extLst>
                  </a:tr>
                  <a:tr h="60350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300" kern="50">
                              <a:effectLst/>
                            </a:rPr>
                            <a:t>Plastic </a:t>
                          </a:r>
                          <a:endParaRPr lang="en-US" sz="3000" kern="50">
                            <a:effectLst/>
                            <a:latin typeface="Times New Roman" panose="02020603050405020304" pitchFamily="18" charset="0"/>
                            <a:ea typeface="AR PL UMing HK"/>
                            <a:cs typeface="Lohit Hindi"/>
                          </a:endParaRPr>
                        </a:p>
                      </a:txBody>
                      <a:tcPr marL="188595" marR="188595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300" kern="50">
                              <a:effectLst/>
                            </a:rPr>
                            <a:t>0.92 </a:t>
                          </a:r>
                          <a:endParaRPr lang="en-US" sz="3000" kern="50">
                            <a:effectLst/>
                            <a:latin typeface="Times New Roman" panose="02020603050405020304" pitchFamily="18" charset="0"/>
                            <a:ea typeface="AR PL UMing HK"/>
                            <a:cs typeface="Lohit Hindi"/>
                          </a:endParaRPr>
                        </a:p>
                      </a:txBody>
                      <a:tcPr marL="188595" marR="188595" marT="0" marB="0"/>
                    </a:tc>
                    <a:extLst>
                      <a:ext uri="{0D108BD9-81ED-4DB2-BD59-A6C34878D82A}">
                        <a16:rowId xmlns:a16="http://schemas.microsoft.com/office/drawing/2014/main" val="425176286"/>
                      </a:ext>
                    </a:extLst>
                  </a:tr>
                  <a:tr h="60350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300" kern="50">
                              <a:effectLst/>
                            </a:rPr>
                            <a:t>Steel</a:t>
                          </a:r>
                          <a:endParaRPr lang="en-US" sz="3000" kern="50">
                            <a:effectLst/>
                            <a:latin typeface="Times New Roman" panose="02020603050405020304" pitchFamily="18" charset="0"/>
                            <a:ea typeface="AR PL UMing HK"/>
                            <a:cs typeface="Lohit Hindi"/>
                          </a:endParaRPr>
                        </a:p>
                      </a:txBody>
                      <a:tcPr marL="188595" marR="188595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300" kern="50">
                              <a:effectLst/>
                            </a:rPr>
                            <a:t>8.05</a:t>
                          </a:r>
                          <a:endParaRPr lang="en-US" sz="3000" kern="50">
                            <a:effectLst/>
                            <a:latin typeface="Times New Roman" panose="02020603050405020304" pitchFamily="18" charset="0"/>
                            <a:ea typeface="AR PL UMing HK"/>
                            <a:cs typeface="Lohit Hindi"/>
                          </a:endParaRPr>
                        </a:p>
                      </a:txBody>
                      <a:tcPr marL="188595" marR="188595" marT="0" marB="0"/>
                    </a:tc>
                    <a:extLst>
                      <a:ext uri="{0D108BD9-81ED-4DB2-BD59-A6C34878D82A}">
                        <a16:rowId xmlns:a16="http://schemas.microsoft.com/office/drawing/2014/main" val="902125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997951"/>
                  </p:ext>
                </p:extLst>
              </p:nvPr>
            </p:nvGraphicFramePr>
            <p:xfrm>
              <a:off x="6545317" y="3020988"/>
              <a:ext cx="4392694" cy="2324784"/>
            </p:xfrm>
            <a:graphic>
              <a:graphicData uri="http://schemas.openxmlformats.org/drawingml/2006/table">
                <a:tbl>
                  <a:tblPr firstRow="1" firstCol="1" bandRow="1">
                    <a:tableStyleId>{8EC20E35-A176-4012-BC5E-935CFFF8708E}</a:tableStyleId>
                  </a:tblPr>
                  <a:tblGrid>
                    <a:gridCol w="2154873">
                      <a:extLst>
                        <a:ext uri="{9D8B030D-6E8A-4147-A177-3AD203B41FA5}">
                          <a16:colId xmlns:a16="http://schemas.microsoft.com/office/drawing/2014/main" val="1349867800"/>
                        </a:ext>
                      </a:extLst>
                    </a:gridCol>
                    <a:gridCol w="2237821">
                      <a:extLst>
                        <a:ext uri="{9D8B030D-6E8A-4147-A177-3AD203B41FA5}">
                          <a16:colId xmlns:a16="http://schemas.microsoft.com/office/drawing/2014/main" val="50703502"/>
                        </a:ext>
                      </a:extLst>
                    </a:gridCol>
                  </a:tblGrid>
                  <a:tr h="111777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300" kern="50">
                              <a:effectLst/>
                            </a:rPr>
                            <a:t>Material</a:t>
                          </a:r>
                          <a:endParaRPr lang="en-US" sz="3000" kern="50">
                            <a:effectLst/>
                            <a:latin typeface="Times New Roman" panose="02020603050405020304" pitchFamily="18" charset="0"/>
                            <a:ea typeface="AR PL UMing HK"/>
                            <a:cs typeface="Lohit Hindi"/>
                          </a:endParaRPr>
                        </a:p>
                      </a:txBody>
                      <a:tcPr marL="188595" marR="188595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8595" marR="188595" marT="0" marB="0">
                        <a:blipFill>
                          <a:blip r:embed="rId2"/>
                          <a:stretch>
                            <a:fillRect l="-96045" t="-11364" b="-1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7017905"/>
                      </a:ext>
                    </a:extLst>
                  </a:tr>
                  <a:tr h="60350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300" kern="50">
                              <a:effectLst/>
                            </a:rPr>
                            <a:t>Plastic </a:t>
                          </a:r>
                          <a:endParaRPr lang="en-US" sz="3000" kern="50">
                            <a:effectLst/>
                            <a:latin typeface="Times New Roman" panose="02020603050405020304" pitchFamily="18" charset="0"/>
                            <a:ea typeface="AR PL UMing HK"/>
                            <a:cs typeface="Lohit Hindi"/>
                          </a:endParaRPr>
                        </a:p>
                      </a:txBody>
                      <a:tcPr marL="188595" marR="188595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300" kern="50">
                              <a:effectLst/>
                            </a:rPr>
                            <a:t>0.92 </a:t>
                          </a:r>
                          <a:endParaRPr lang="en-US" sz="3000" kern="50">
                            <a:effectLst/>
                            <a:latin typeface="Times New Roman" panose="02020603050405020304" pitchFamily="18" charset="0"/>
                            <a:ea typeface="AR PL UMing HK"/>
                            <a:cs typeface="Lohit Hindi"/>
                          </a:endParaRPr>
                        </a:p>
                      </a:txBody>
                      <a:tcPr marL="188595" marR="188595" marT="0" marB="0"/>
                    </a:tc>
                    <a:extLst>
                      <a:ext uri="{0D108BD9-81ED-4DB2-BD59-A6C34878D82A}">
                        <a16:rowId xmlns:a16="http://schemas.microsoft.com/office/drawing/2014/main" val="425176286"/>
                      </a:ext>
                    </a:extLst>
                  </a:tr>
                  <a:tr h="60350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300" kern="50">
                              <a:effectLst/>
                            </a:rPr>
                            <a:t>Steel</a:t>
                          </a:r>
                          <a:endParaRPr lang="en-US" sz="3000" kern="50">
                            <a:effectLst/>
                            <a:latin typeface="Times New Roman" panose="02020603050405020304" pitchFamily="18" charset="0"/>
                            <a:ea typeface="AR PL UMing HK"/>
                            <a:cs typeface="Lohit Hindi"/>
                          </a:endParaRPr>
                        </a:p>
                      </a:txBody>
                      <a:tcPr marL="188595" marR="188595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300" kern="50">
                              <a:effectLst/>
                            </a:rPr>
                            <a:t>8.05</a:t>
                          </a:r>
                          <a:endParaRPr lang="en-US" sz="3000" kern="50">
                            <a:effectLst/>
                            <a:latin typeface="Times New Roman" panose="02020603050405020304" pitchFamily="18" charset="0"/>
                            <a:ea typeface="AR PL UMing HK"/>
                            <a:cs typeface="Lohit Hindi"/>
                          </a:endParaRPr>
                        </a:p>
                      </a:txBody>
                      <a:tcPr marL="188595" marR="188595" marT="0" marB="0"/>
                    </a:tc>
                    <a:extLst>
                      <a:ext uri="{0D108BD9-81ED-4DB2-BD59-A6C34878D82A}">
                        <a16:rowId xmlns:a16="http://schemas.microsoft.com/office/drawing/2014/main" val="9021258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9418320" y="6370320"/>
            <a:ext cx="172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Fahad </a:t>
            </a:r>
            <a:r>
              <a:rPr lang="en-US" dirty="0" err="1" smtClean="0"/>
              <a:t>Alostath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2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Manufacturing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B3C3D9-8D75-4FC8-B3CA-960A1A4E7A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841416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65920" y="6355080"/>
            <a:ext cx="172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Fahad </a:t>
            </a:r>
            <a:r>
              <a:rPr lang="en-US" dirty="0" err="1" smtClean="0"/>
              <a:t>Alostath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7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6056" y="1932972"/>
            <a:ext cx="10579260" cy="4490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0680" y="6488668"/>
            <a:ext cx="172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Fahad </a:t>
            </a:r>
            <a:r>
              <a:rPr lang="en-US" dirty="0" err="1" smtClean="0"/>
              <a:t>Alostath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5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Plans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9DECE9-2666-4E0E-A28C-37554B7C4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487785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46920" y="6339840"/>
            <a:ext cx="135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Naif</a:t>
            </a:r>
            <a:r>
              <a:rPr lang="en-US" dirty="0" smtClean="0"/>
              <a:t> Alfihan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1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Procedures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4828A3F-5919-4E39-B7B5-D9344F27E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313504"/>
              </p:ext>
            </p:extLst>
          </p:nvPr>
        </p:nvGraphicFramePr>
        <p:xfrm>
          <a:off x="1069975" y="2223345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11640" y="6339840"/>
            <a:ext cx="135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Naif</a:t>
            </a:r>
            <a:r>
              <a:rPr lang="en-US" dirty="0" smtClean="0"/>
              <a:t> Alfihan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9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Procedures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CA5AE2-4EF2-4B6A-9EC0-DE8EE0F80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147736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62160" y="6263640"/>
            <a:ext cx="135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Naif</a:t>
            </a:r>
            <a:r>
              <a:rPr lang="en-US" dirty="0" smtClean="0"/>
              <a:t> Alfihan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5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2800" dirty="0"/>
              <a:t>[1]	</a:t>
            </a:r>
            <a:r>
              <a:rPr lang="en-US" sz="2800" dirty="0">
                <a:hlinkClick r:id="rId2"/>
              </a:rPr>
              <a:t>https://www.ebay.com/itm/360-20KG-Waterproof-High-Torque-Metal-Gear-RC-Servo-Motor-Car-Helicopter-Boat/</a:t>
            </a:r>
            <a:endParaRPr lang="en-US" sz="2800" dirty="0"/>
          </a:p>
          <a:p>
            <a:r>
              <a:rPr lang="en-US" sz="2800" dirty="0"/>
              <a:t>[2] 	</a:t>
            </a:r>
            <a:r>
              <a:rPr lang="en-US" sz="2800" dirty="0">
                <a:hlinkClick r:id="rId3"/>
              </a:rPr>
              <a:t>https://www.ebay.com/itm/STAINLESS-STEEL-SHEET-PLATE-in-Various-sizes-and-Thickness/112740090156?var=413195179173&amp;hash=item1a3fd5412c:m:mPUwwyOw159DWFCKTJz7fqA</a:t>
            </a:r>
            <a:endParaRPr lang="en-US" sz="2800" dirty="0"/>
          </a:p>
          <a:p>
            <a:r>
              <a:rPr lang="en-US" sz="2800" dirty="0"/>
              <a:t>[3]	</a:t>
            </a:r>
            <a:r>
              <a:rPr lang="en-US" sz="2800" dirty="0">
                <a:hlinkClick r:id="rId4"/>
              </a:rPr>
              <a:t>https://www.ebay.com/itm/Arduino-UNO-R3-Mini-Micro-USB-ATmega328P-CH340G-Replace-ATmega16U2-Board/20192795</a:t>
            </a:r>
            <a:endParaRPr lang="en-US" sz="2800" dirty="0"/>
          </a:p>
          <a:p>
            <a:r>
              <a:rPr lang="en-US" sz="2800" dirty="0"/>
              <a:t>[4] 	</a:t>
            </a:r>
            <a:r>
              <a:rPr lang="en-US" sz="2800" dirty="0">
                <a:hlinkClick r:id="rId5"/>
              </a:rPr>
              <a:t>https://www.ebay.com/itm/PS4-DUALSHOCK-4-Wireless-Controller-Bluetooth4-0-Gamepad-for-SONY-PlayStation-US/123895207849?hash=item1cd8bad7a9:m:mL4D1NtKRZ7718d31_Ts2fg</a:t>
            </a:r>
            <a:r>
              <a:rPr lang="en-US" sz="2800" dirty="0"/>
              <a:t>	 </a:t>
            </a:r>
          </a:p>
          <a:p>
            <a:r>
              <a:rPr lang="en-US" sz="2800" dirty="0"/>
              <a:t>[5]	</a:t>
            </a:r>
            <a:r>
              <a:rPr lang="en-US" sz="2800" dirty="0">
                <a:hlinkClick r:id="rId6"/>
              </a:rPr>
              <a:t>https://www.sparkfun.com/products/12577</a:t>
            </a:r>
            <a:endParaRPr lang="en-US" sz="2800" dirty="0"/>
          </a:p>
          <a:p>
            <a:r>
              <a:rPr lang="en-US" sz="2800" dirty="0"/>
              <a:t>[6]	</a:t>
            </a:r>
            <a:r>
              <a:rPr lang="en-US" sz="2800" dirty="0">
                <a:hlinkClick r:id="rId7"/>
              </a:rPr>
              <a:t>https://www.ebay.com/itm/Strong-Heavy-Duty-Strap-Hinges-Zinc-Tee-Door-Gate-GOLD-Choose-your-pack-size/142432290165?hash=item2129a04575:m:mRej1rysKMpJj9NQ2h7a8MA</a:t>
            </a:r>
            <a:endParaRPr lang="en-US" sz="2800" dirty="0"/>
          </a:p>
          <a:p>
            <a:r>
              <a:rPr lang="en-US" sz="2800" dirty="0"/>
              <a:t>[7]	</a:t>
            </a:r>
            <a:r>
              <a:rPr lang="en-US" sz="2800" dirty="0">
                <a:hlinkClick r:id="rId8"/>
              </a:rPr>
              <a:t>https://www.ebay.com/itm/Multicolor-Adhesive-High-Gloss-Film-Vinyl-PVC-Tape-Automotive-Grade-Car-Wrap/223034541877?var=521843692188&amp;hash=item33ede50735:g:6qEAAOSwi5dcl0Qt</a:t>
            </a:r>
            <a:endParaRPr lang="en-US" sz="2800" dirty="0"/>
          </a:p>
          <a:p>
            <a:r>
              <a:rPr lang="en-US" sz="2800" dirty="0"/>
              <a:t>[8]	</a:t>
            </a:r>
            <a:r>
              <a:rPr lang="en-US" sz="2800" dirty="0">
                <a:hlinkClick r:id="rId9"/>
              </a:rPr>
              <a:t>https://www.ebay.com/itm/M3-Black-12-9-Grade-Alloy-Steel-Allen-Hex-Socket-Cap-Head-Screw-Bolt-DIN912/182022519670?_trkpar</a:t>
            </a:r>
            <a:endParaRPr lang="en-US" sz="2800" dirty="0"/>
          </a:p>
          <a:p>
            <a:r>
              <a:rPr lang="en-US" sz="2800" dirty="0"/>
              <a:t>[9]	</a:t>
            </a:r>
            <a:r>
              <a:rPr lang="en-US" sz="2800" dirty="0">
                <a:hlinkClick r:id="rId10"/>
              </a:rPr>
              <a:t>https://www.ebay.com/itm/4-4Ah-4400mah-36v-18650-lithium-battery-pack-for-Balance-Scooter-Board-2-wheel/123902060267?_trkparms=aid%3D555018%26algo%3DPL.SIM%26ao%3D1%26asc%3D6</a:t>
            </a:r>
            <a:endParaRPr lang="en-US" sz="2800" dirty="0"/>
          </a:p>
          <a:p>
            <a:r>
              <a:rPr lang="en-US" sz="2800" dirty="0"/>
              <a:t>[10]	</a:t>
            </a:r>
            <a:r>
              <a:rPr lang="en-US" sz="2800" dirty="0">
                <a:hlinkClick r:id="rId11"/>
              </a:rPr>
              <a:t>https://www.ebay.com/itm/Safest-3-7V-18650-Charger-Lithium-Ion-Battery-USB-Rechargeable-Battery-	Universal/153613634183?_trkparms=ispr%3D1&amp;hash=item23c4160a87:m:m_p07jw_b4GxCYAdeRoJrZQ&amp;enc=AQAEAAA</a:t>
            </a:r>
            <a:endParaRPr lang="en-US" sz="2800" dirty="0"/>
          </a:p>
          <a:p>
            <a:r>
              <a:rPr lang="en-US" sz="2800" dirty="0"/>
              <a:t>[11]	</a:t>
            </a:r>
            <a:r>
              <a:rPr lang="en-US" sz="2800" dirty="0">
                <a:hlinkClick r:id="rId12"/>
              </a:rPr>
              <a:t>https://www.ebay.com/itm/10-20-30CM-Jumper-Wire-Cable-Male-to-Male-to-Female-to-Female-Arduino-Breadboard/392315907400?_</a:t>
            </a:r>
            <a:endParaRPr lang="en-US" sz="2800" dirty="0"/>
          </a:p>
          <a:p>
            <a:r>
              <a:rPr lang="en-US" sz="2800" dirty="0"/>
              <a:t>[12]	</a:t>
            </a:r>
            <a:r>
              <a:rPr lang="en-US" sz="2800" dirty="0">
                <a:hlinkClick r:id="rId13"/>
              </a:rPr>
              <a:t>https://www.ebay.com/itm/AC110-220V-Power-Supply-Adapter-Transformer-LED-Strip-2A-3A-5A-8A-DC-5V-12V-24V/322286626497?_trkparms=ispr%3D1&amp;hash=item4b09c7a6c1:m:mQ3El-	m3_vZFy4IcfeV7aTg&amp;enc=</a:t>
            </a:r>
            <a:r>
              <a:rPr lang="en-US" sz="2800" dirty="0" err="1">
                <a:hlinkClick r:id="rId13"/>
              </a:rPr>
              <a:t>AQAEAAACMBPx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2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 – DENSITY AND WEIGHT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From these densities we calculate the weight of each material for 60 cm.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𝑉𝑜𝑙𝑢𝑚𝑒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𝑑𝑒𝑛𝑠𝑖𝑡𝑦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𝑣𝑜𝑙𝑢𝑚𝑒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𝑝𝑙𝑎𝑠𝑡𝑖𝑐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=0.92∗60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𝑝𝑙𝑎𝑠𝑡𝑖𝑐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=55.2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mass of plastic in lb.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𝑝𝑙𝑎𝑠𝑡𝑖𝑐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=55.2∗ 0.002204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𝑝𝑙𝑎𝑠𝑡𝑖𝑐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=0.122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39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7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 – Density and Weight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Now mass of steel is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𝑉𝑜𝑙𝑢𝑚𝑒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𝑑𝑒𝑛𝑠𝑖𝑡𝑦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𝑣𝑜𝑙𝑢𝑚𝑒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𝑠𝑡𝑒𝑒𝑙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=8.05∗60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𝑠𝑡𝑒𝑒𝑙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=483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mass of steel in lb.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𝑝𝑙𝑎𝑠𝑡𝑖𝑐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=483∗ 0.002204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𝑝𝑙𝑎𝑠𝑡𝑖𝑐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=1.06483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Hence comparing the steel and plastic, plastic is light weight and it will make the robot strong enough and will keep the weight within the engineering requirement value of 5 lb.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05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The is a Design project to make a robot which provides a sufficient way to Balancing Robot</a:t>
            </a:r>
          </a:p>
          <a:p>
            <a:r>
              <a:rPr lang="en-US" sz="2500" dirty="0"/>
              <a:t>An Autonomous Robot with the Wheels to balance on rough and tough terrains</a:t>
            </a:r>
          </a:p>
          <a:p>
            <a:r>
              <a:rPr lang="en-US" sz="2500" dirty="0"/>
              <a:t>With the help of wheels, it can move in all the directions on different terrains to show the balancing. </a:t>
            </a:r>
          </a:p>
          <a:p>
            <a:r>
              <a:rPr lang="en-US" sz="2500" dirty="0"/>
              <a:t>Control the Robot through the instructions uploaded in its system</a:t>
            </a:r>
          </a:p>
          <a:p>
            <a:r>
              <a:rPr lang="en-US" sz="2500" dirty="0"/>
              <a:t>Project Sponsored by: PROGRAM FEES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0680" y="6199632"/>
            <a:ext cx="172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Fahad </a:t>
            </a:r>
            <a:r>
              <a:rPr lang="en-US" dirty="0" err="1" smtClean="0"/>
              <a:t>Alostath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2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                      3D CAD MODEL 	               	       BREAKDOWN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000" y="2768568"/>
            <a:ext cx="3737076" cy="3522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754" y="2768569"/>
            <a:ext cx="1533739" cy="1876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493" y="2759043"/>
            <a:ext cx="1514686" cy="1867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611" y="2759043"/>
            <a:ext cx="1505160" cy="1886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4833" y="4955538"/>
            <a:ext cx="1486107" cy="1857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1450" y="4946011"/>
            <a:ext cx="1495634" cy="1848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9664" y="4926958"/>
            <a:ext cx="1486107" cy="1867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12680" y="6291075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Naif</a:t>
            </a:r>
            <a:r>
              <a:rPr lang="en-US" dirty="0" smtClean="0"/>
              <a:t> Alfihan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8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Design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en-US" b="1" dirty="0"/>
              <a:t>Components</a:t>
            </a:r>
          </a:p>
          <a:p>
            <a:pPr lvl="1"/>
            <a:r>
              <a:rPr lang="en-US" dirty="0"/>
              <a:t>Batteries</a:t>
            </a:r>
          </a:p>
          <a:p>
            <a:pPr lvl="1"/>
            <a:r>
              <a:rPr lang="en-US" dirty="0"/>
              <a:t>Wheels</a:t>
            </a:r>
          </a:p>
          <a:p>
            <a:pPr lvl="1"/>
            <a:r>
              <a:rPr lang="en-US" dirty="0"/>
              <a:t>Arduino </a:t>
            </a:r>
          </a:p>
          <a:p>
            <a:pPr lvl="1"/>
            <a:r>
              <a:rPr lang="en-US" dirty="0"/>
              <a:t>Pins</a:t>
            </a:r>
          </a:p>
          <a:p>
            <a:pPr lvl="1"/>
            <a:r>
              <a:rPr lang="en-US" dirty="0"/>
              <a:t>DC-Motor</a:t>
            </a:r>
          </a:p>
          <a:p>
            <a:pPr lvl="1"/>
            <a:r>
              <a:rPr lang="en-US" dirty="0"/>
              <a:t>Top Glass</a:t>
            </a:r>
          </a:p>
          <a:p>
            <a:pPr lvl="1"/>
            <a:r>
              <a:rPr lang="en-US" dirty="0"/>
              <a:t>Tray</a:t>
            </a:r>
          </a:p>
          <a:p>
            <a:pPr lvl="1"/>
            <a:r>
              <a:rPr lang="en-US" dirty="0"/>
              <a:t>Brackets</a:t>
            </a:r>
          </a:p>
          <a:p>
            <a:pPr lvl="1"/>
            <a:r>
              <a:rPr lang="en-US" dirty="0"/>
              <a:t>Gyroscope , Accelerometer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46080" y="6370320"/>
            <a:ext cx="135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Naif</a:t>
            </a:r>
            <a:r>
              <a:rPr lang="en-US" dirty="0" smtClean="0"/>
              <a:t> Alfihan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4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11898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Functioning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73F7F8-A1F7-4C70-9B03-B757654BED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44763"/>
              </p:ext>
            </p:extLst>
          </p:nvPr>
        </p:nvGraphicFramePr>
        <p:xfrm>
          <a:off x="1069975" y="642937"/>
          <a:ext cx="10058400" cy="345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73420" y="6339840"/>
            <a:ext cx="135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Naif</a:t>
            </a:r>
            <a:r>
              <a:rPr lang="en-US" dirty="0" smtClean="0"/>
              <a:t> Alfihan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9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the components have purchased from Amazon. 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50951" y="3122930"/>
          <a:ext cx="10179048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4762">
                  <a:extLst>
                    <a:ext uri="{9D8B030D-6E8A-4147-A177-3AD203B41FA5}">
                      <a16:colId xmlns:a16="http://schemas.microsoft.com/office/drawing/2014/main" val="678454622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3861535954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13570827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val="17192971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Items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Unit Price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Quantity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Total Cost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54081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Motors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$13.99 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$55.96 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2050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Battery Covers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$5.99 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$23.96 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99724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Batteries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$14.50 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$58.00 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4016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Gyroscope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$5 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$10.00 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1869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Arduino Kit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$30 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$30.00 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3838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Total Cost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$177.92 </a:t>
                      </a:r>
                      <a:endParaRPr lang="en-US" sz="1100" kern="50" dirty="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25914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76468" y="6199632"/>
            <a:ext cx="135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Naif</a:t>
            </a:r>
            <a:r>
              <a:rPr lang="en-US" dirty="0" smtClean="0"/>
              <a:t> Alfihan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7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700" kern="1200" cap="none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Current State of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0102" y="4790198"/>
            <a:ext cx="2818418" cy="6870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/>
              <a:t>Arduino and Sensor Connections</a:t>
            </a:r>
          </a:p>
        </p:txBody>
      </p:sp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C82F388B-6195-9546-8671-3775DD0A3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4" b="-2"/>
          <a:stretch/>
        </p:blipFill>
        <p:spPr>
          <a:xfrm>
            <a:off x="920833" y="1328839"/>
            <a:ext cx="6642941" cy="4148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7602" y="6204300"/>
            <a:ext cx="172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Fahad </a:t>
            </a:r>
            <a:r>
              <a:rPr lang="en-US" dirty="0" err="1" smtClean="0"/>
              <a:t>Alostath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6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653144"/>
            <a:ext cx="10058400" cy="2409373"/>
          </a:xfrm>
        </p:spPr>
        <p:txBody>
          <a:bodyPr/>
          <a:lstStyle/>
          <a:p>
            <a:r>
              <a:rPr lang="en-US" dirty="0"/>
              <a:t>Current State of </a:t>
            </a:r>
            <a:r>
              <a:rPr lang="en-US" dirty="0" err="1"/>
              <a:t>Syetem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62" y="945751"/>
            <a:ext cx="10058400" cy="4050792"/>
          </a:xfrm>
        </p:spPr>
        <p:txBody>
          <a:bodyPr/>
          <a:lstStyle/>
          <a:p>
            <a:r>
              <a:rPr lang="en-US" b="1" dirty="0"/>
              <a:t>Accelerometer</a:t>
            </a:r>
          </a:p>
          <a:p>
            <a:r>
              <a:rPr lang="en-US" b="1" dirty="0"/>
              <a:t> Basement </a:t>
            </a:r>
          </a:p>
          <a:p>
            <a:endParaRPr lang="en-US" dirty="0"/>
          </a:p>
        </p:txBody>
      </p:sp>
      <p:pic>
        <p:nvPicPr>
          <p:cNvPr id="6" name="Picture 5" descr="A picture containing indoor, bag, sitting, table&#10;&#10;Description automatically generated">
            <a:extLst>
              <a:ext uri="{FF2B5EF4-FFF2-40B4-BE49-F238E27FC236}">
                <a16:creationId xmlns:a16="http://schemas.microsoft.com/office/drawing/2014/main" id="{D8C32547-9F86-BB42-A675-6573EB22E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42" y="945751"/>
            <a:ext cx="4577715" cy="5427618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BA6F4A1D-85BB-6C45-A902-E31CE95A1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945750"/>
            <a:ext cx="3657600" cy="5427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35440" y="6410772"/>
            <a:ext cx="172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Fahad </a:t>
            </a:r>
            <a:r>
              <a:rPr lang="en-US" dirty="0" err="1" smtClean="0"/>
              <a:t>Alostath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State of System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60738E-92A1-428A-ABCF-9D2828007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330815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98280" y="6385560"/>
            <a:ext cx="172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Fahad </a:t>
            </a:r>
            <a:r>
              <a:rPr lang="en-US" dirty="0" err="1" smtClean="0"/>
              <a:t>Alostath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59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566</Words>
  <Application>Microsoft Office PowerPoint</Application>
  <PresentationFormat>Widescreen</PresentationFormat>
  <Paragraphs>154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 PL UMing HK</vt:lpstr>
      <vt:lpstr>Arial</vt:lpstr>
      <vt:lpstr>Arial Black</vt:lpstr>
      <vt:lpstr>Calibri</vt:lpstr>
      <vt:lpstr>Cambria Math</vt:lpstr>
      <vt:lpstr>Lohit Hindi</vt:lpstr>
      <vt:lpstr>Rockwell Extra Bold</vt:lpstr>
      <vt:lpstr>Times New Roman</vt:lpstr>
      <vt:lpstr>Wingdings</vt:lpstr>
      <vt:lpstr>Wood Type</vt:lpstr>
      <vt:lpstr>Robogames</vt:lpstr>
      <vt:lpstr>Introduction </vt:lpstr>
      <vt:lpstr>Design Description</vt:lpstr>
      <vt:lpstr>Design Description</vt:lpstr>
      <vt:lpstr>Functioning</vt:lpstr>
      <vt:lpstr>Current State of System</vt:lpstr>
      <vt:lpstr>Current State of System</vt:lpstr>
      <vt:lpstr>Current State of Syetem</vt:lpstr>
      <vt:lpstr>Current State of System</vt:lpstr>
      <vt:lpstr>Manufacturing Plan</vt:lpstr>
      <vt:lpstr>Manufacturing Plan</vt:lpstr>
      <vt:lpstr>Manufacturing Plan</vt:lpstr>
      <vt:lpstr>Testing Plans</vt:lpstr>
      <vt:lpstr>Testing Procedures</vt:lpstr>
      <vt:lpstr>Testing Procedures</vt:lpstr>
      <vt:lpstr>Reference</vt:lpstr>
      <vt:lpstr>APPENDIX A – DENSITY AND WEIGHT</vt:lpstr>
      <vt:lpstr>APPENDIX A – Density and Weight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Robogames</dc:title>
  <dc:subject/>
  <dc:creator>Fahad T K A A Alostath</dc:creator>
  <cp:keywords/>
  <dc:description/>
  <cp:lastModifiedBy>khawar Nawaz</cp:lastModifiedBy>
  <cp:revision>5</cp:revision>
  <dcterms:created xsi:type="dcterms:W3CDTF">2020-03-03T02:15:25Z</dcterms:created>
  <dcterms:modified xsi:type="dcterms:W3CDTF">2020-03-04T06:44:41Z</dcterms:modified>
  <cp:category/>
</cp:coreProperties>
</file>